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418C-C251-4643-A11D-62E5C5A51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6CB77C-E994-4B6A-82F3-F83E55EE8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1073C8-192A-49FB-AA1E-7501F355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3C9581-8745-4996-94CF-87DEE528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076C5-5D34-4F72-8FE3-78273BC9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76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15704-FC69-4904-97DF-920AF6BB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4B2516-3182-4BF7-8EAC-D858C8D7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5DE299-C865-488D-8FD8-0A8704E7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BB5B0B-A883-487D-8978-5012CFDA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CE88E8-E7DD-464D-ADD1-F04CEE09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56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84AB19-2D70-4688-8805-F1416D69A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11E422-B1E7-4277-8429-D3F0C40D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FCED80-C8D7-49AF-A5E9-49B3AC04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3FB650-F882-4F13-B416-55F71E28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C9189C-7060-48A6-8AFC-99996BB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34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C23AE-D645-49F0-A620-10F9B1C9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C5BE2-DBF1-47BC-94EA-8B0BAA173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5C8E56-F503-42E8-B78E-CAAE0A22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42D9D-043A-4053-9E17-28EEED87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57573B-1045-4EBC-B78A-E1EB7A16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6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718E7-5244-4994-A29C-9D19E266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299A68-51ED-495D-8414-532507D7E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9EE828-838E-4BB9-942A-FDE8A784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B940AC-D577-44E4-B405-5C181189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03E30D-F747-4977-914F-85D91821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8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79B58-63DD-4AE4-A8DD-B1188C62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2A3B7E-E74B-487B-A391-BB4B40B59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7AC6AF-C202-4317-A965-C36B77CDC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318936-15E3-481D-8C61-2A11D5D1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4A0A33-9196-4431-8A61-601D516C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E6A838-D4DD-46F0-BEEC-25D9FBD2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5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CB118-8274-4FF3-82FC-FA0E976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C8F068-16A3-43B4-B758-56E67D1DA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4EEFC6-0629-42E5-8DB0-8A5B6EF71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E65B36-8199-42D6-8EBC-FCF380353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68180F-ED19-4AE9-BC0E-ABDADF273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E5CC70-6893-45FA-8909-89A5BA7C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073D73-5E24-43B3-8307-A9670E77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783FB0-9D13-4B3A-A69D-444459D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6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721BF-F325-4392-9313-D74EF148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2C85FB-F05A-468A-835E-8D8D03CB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42F758-CF32-42F1-8DDB-7A578BBE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3FBC01-33FD-4DC7-A1EB-6BBC118B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90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7AF473-AD3F-4536-94E2-6E411A4D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A546EA-627D-4927-AA42-9F28822C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EC829-1300-4FD9-9623-F6E8247B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01FD5-FC8A-425E-AEB1-5B3C8EDB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A25AD1-77CE-4C6C-B73C-C101FE39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9CB4BB-A671-4A69-9E41-4EB48A244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68C995-0FDC-4587-A65E-377891FB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5D1290-1365-408E-A27A-C0218A94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FB732-2D17-44DE-AF96-EC299520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6125E-1A04-441A-A327-8E129F14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7F9324C-FD83-42A8-8D5B-0FB1456F4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52A6D1-D601-497A-B9C5-F2014A30C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B2E5B6-1686-4EC1-994B-DA72D46C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7F8DF9-66E6-461D-B284-1C380811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CF363E-AD42-4172-ADAF-8103DA57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33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81B15B-8E85-48AE-AA6B-BE641BC3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289E35-80D5-4AC5-99E6-C725394E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C94EBA-4CD3-42ED-BBE6-6B79CA146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EE91-3505-49D9-9983-17AD8A1F43EB}" type="datetimeFigureOut">
              <a:rPr lang="cs-CZ" smtClean="0"/>
              <a:t>23.12.2021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EB9604-58EB-482E-89FC-38CB8065C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E987B2-16F3-4B90-96EF-218146C8F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0ED7-5F4F-4CBC-A5A6-70A8A5954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6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58B5-6EB9-4827-8218-B28F59A75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Malá vánoční vzpomínka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92FCC0-2D91-4C59-952D-E1F447567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8679" y="3614587"/>
            <a:ext cx="3139736" cy="55192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Vánoční ozdoby s cesmínou - Bydlení je hračka">
            <a:extLst>
              <a:ext uri="{FF2B5EF4-FFF2-40B4-BE49-F238E27FC236}">
                <a16:creationId xmlns:a16="http://schemas.microsoft.com/office/drawing/2014/main" id="{3E4CFB76-8408-420E-B1A7-A58A1CC57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9" y="3411907"/>
            <a:ext cx="3139736" cy="23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1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0E986-A9C0-4EB1-A64F-4E8A375D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47CD061-939E-4544-A1C8-00D7EA712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374" y="1554250"/>
            <a:ext cx="4615248" cy="37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36151D-DAE9-4DAC-B204-3D4FB89C7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1893" y="1359264"/>
            <a:ext cx="5102932" cy="4139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93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F7D95-0B98-42C8-92B5-4C61EE5A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FE33B24-184F-4165-926F-DF3B35BA8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915" y="1250782"/>
            <a:ext cx="4582781" cy="390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E9F41EA-AC0A-4466-889D-B6DB5176C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3530" y="1601446"/>
            <a:ext cx="4671560" cy="3524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89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8D0C2-F088-429E-827D-5F7C3FE0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07EABD-472A-4F01-9392-1A00CFF83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1036" y="1132854"/>
            <a:ext cx="5639919" cy="4592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86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ACD50-581E-421F-A706-9593F512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C5B3256-5745-4463-80B8-E66FC2583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9803" y="1479624"/>
            <a:ext cx="4978267" cy="3898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99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59E54-3D82-46E4-A463-43FFD82D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1AEB11A-7E42-4565-86B9-5F2B3EC12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0211" y="1337664"/>
            <a:ext cx="5239731" cy="392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8FDDDB1-FEE5-453F-B40D-780246E1F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07215" y="1336417"/>
            <a:ext cx="5239733" cy="3930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8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FDBA1-82F4-4ABB-8EA8-8D7817AE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4F40E39-1D07-451F-80AA-81929900A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061" y="1847963"/>
            <a:ext cx="4946370" cy="378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4E4F9B5-8933-4ACA-95DA-2BCD58F2B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09" y="1268001"/>
            <a:ext cx="5576030" cy="418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3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C36E8-394B-4CD6-ABC7-6B4B0C13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39AAB-9C4B-4CA4-A68D-E2CBFF508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E33B69-84FC-41A9-A460-3532F8DE4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" y="281310"/>
            <a:ext cx="5447206" cy="408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13F2FD-3D19-4C0F-B315-5E785D774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05" y="2123981"/>
            <a:ext cx="5310859" cy="3983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984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Širokoúhlá obrazovka</PresentationFormat>
  <Paragraphs>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Motiv Office</vt:lpstr>
      <vt:lpstr>Malá vánoční vzpomínka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Malá vánoční vzpomínka</dc:title>
  <dc:creator>Jozefína Lomitzká</dc:creator>
  <cp:lastModifiedBy>Jozefína Lomitzká</cp:lastModifiedBy>
  <cp:revision>1</cp:revision>
  <dcterms:created xsi:type="dcterms:W3CDTF">2021-12-23T09:34:04Z</dcterms:created>
  <dcterms:modified xsi:type="dcterms:W3CDTF">2021-12-23T09:34:15Z</dcterms:modified>
</cp:coreProperties>
</file>