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6955F-57E5-4B7F-9C43-EAB3129D3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2964E3-DFA5-4616-B472-5409F68E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CD4C0F-A400-4693-9795-0FF4D23C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C7535F-708C-4566-B6D9-7A853F1C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58774-FAE3-4A94-AD7F-E8340AC8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3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3299E-1A6D-4E14-A22D-9276D6EE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E400B9-1A39-407B-ABEB-76E0917A7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BFCCE-E375-4D7F-BDF1-E081553B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563E16-8674-49A2-8247-4B9F4D88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C8167-4885-4830-8F6B-D4C46AB5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23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6A330E-C210-4310-8058-58ACB3BE7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D017EB-839E-43B8-850B-D44ED026A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9F99F-2750-40BA-966F-5D782F03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7F6126-5FF1-4AE3-AB59-7C0CF2AB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6D7B1-3297-4CF4-ACF7-A3FE9ABE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7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7775C-5A4F-4CDF-AB97-A0726F89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A915C4-C2B6-4DE4-8B0C-389C1AA94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AEFF28-7DB8-46EF-9611-F6629FA4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C1F073-68CB-4708-96BF-0447C384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8223F8-CDC2-4FAA-9434-B9C0A17A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36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68D36-7B58-4399-B3F2-DCCB4A7E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7922E56-BA7E-4FC9-9D97-41A85657D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8BA98-1A6B-4237-B76B-439A48D2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81E87E-650B-44D6-872B-935689EB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4B0D2-60A8-4FB7-82AE-4311BB8C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4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CBF06-4EB7-4347-8226-0D440DF3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1A68D1-2CC4-4972-8805-8514EF71B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2C3AE2-422D-4C52-AFAA-E3554B064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69E3B2-30F5-4154-B3E9-5E343517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811563-C0C1-4930-BB47-A5947FC4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8C3EFA-70F7-4EF6-898C-089A5F60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89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7FE5F-839A-42D1-9062-D8E64582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D83C07-426A-48EA-A69A-C7F1A0013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EC5BE9-02E2-43D6-B091-F5B3F9088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C0040D-A131-4BD8-8FC8-C495878D5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AAC832D-DCDB-4A29-B091-77B8AC27E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54C8164-C746-435F-9260-60F34A4B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8310E8-763D-4147-9AE0-CB91B329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D7772F-7A5F-44CF-B68D-4B430E41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89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A4196-B03B-4CF5-9375-613DA959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D804A6-1D2A-4CE5-B99A-5E67BA07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BD16D9-D141-4BC2-9E2E-5875CD4E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7925D4-9CC5-47B3-9C68-3C7CE19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9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DF52C1-A4D4-4C93-96D9-B4B431A5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3C9EB9-B82A-4EFE-9568-D18DDA42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CD6F6C-E89D-4E06-9B95-E232F3B8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9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2AA7E-9373-4CA5-B7F7-310FCE79A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EE2552-FD42-4C94-AA23-696455FF1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6EBD31-D92E-4495-9AF4-210E04DCE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D8C3FA-C705-481E-98E3-6897AF42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D08614-2897-405F-9FC7-87B600E2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DC22A5-2286-42BE-A7B8-21552D56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1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D7738-B065-4DCB-B5F6-14503E8A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A0BFF1-0873-42F0-9063-A89240BE3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0195E2-4F71-482C-840E-4ECE03E25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C580A0-B3DD-429C-98A1-992126BC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398FD8-9E3A-4EF6-A35A-45075E24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5BF0AE-CA5B-4A3E-8BA1-8D18143C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1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FD900D-AF07-496D-81E3-7205DE0B5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FD3D26-E2B1-4A00-8CF6-180FC6036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CAC89B-EB1B-4BBE-B23E-33A5817DF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59DD-F477-4562-AC3D-6946F45CA8C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A10D06-6A3A-4E8D-AEF3-1E9D5F7B2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AF1CB-E079-422A-8270-F50A22ABF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5C23-A0D8-4D0E-A330-952C57EE6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5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30D4D-DDC0-4434-9BB8-A4B15BA1C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4713"/>
            <a:ext cx="9144000" cy="950026"/>
          </a:xfrm>
        </p:spPr>
        <p:txBody>
          <a:bodyPr>
            <a:noAutofit/>
          </a:bodyPr>
          <a:lstStyle/>
          <a:p>
            <a:r>
              <a:rPr lang="cs-CZ" sz="7200" b="1" dirty="0"/>
              <a:t>Ateliér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B16954-B40C-4512-84DD-565EB1D99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005" y="2319503"/>
            <a:ext cx="9235044" cy="1848736"/>
          </a:xfrm>
        </p:spPr>
        <p:txBody>
          <a:bodyPr>
            <a:normAutofit/>
          </a:bodyPr>
          <a:lstStyle/>
          <a:p>
            <a:r>
              <a:rPr lang="cs-CZ" dirty="0"/>
              <a:t>Na velkou čtvrtku A3 nakresli strom, </a:t>
            </a:r>
          </a:p>
          <a:p>
            <a:r>
              <a:rPr lang="cs-CZ" dirty="0"/>
              <a:t>který vyjádří přechod z podzimu na zimu.</a:t>
            </a:r>
          </a:p>
          <a:p>
            <a:pPr marL="342900" indent="-342900">
              <a:buFontTx/>
              <a:buChar char="-"/>
            </a:pPr>
            <a:r>
              <a:rPr lang="cs-CZ" dirty="0"/>
              <a:t>využij tempery, vodovky, voskovky,</a:t>
            </a:r>
          </a:p>
          <a:p>
            <a:r>
              <a:rPr lang="cs-CZ" dirty="0"/>
              <a:t> křídy, barevné papíry, lepidlo, nůžky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0C9696E-3DC4-4530-8E96-D4354C766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347" y="2319503"/>
            <a:ext cx="869995" cy="168918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210F434-40FD-416B-8223-1DF01613D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21" y="4284100"/>
            <a:ext cx="869995" cy="168918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F62ABFB-2C5B-4841-8170-A624F3C29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516" y="4284099"/>
            <a:ext cx="869995" cy="168918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A12460A-6267-4CF8-8A58-FE80A9A24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633" y="4284098"/>
            <a:ext cx="869995" cy="168918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BC65F55-3836-4170-A690-6CDFBA641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778" y="4284098"/>
            <a:ext cx="869995" cy="168918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FDC5E95B-CFED-42EA-9F2D-8063B55CF6D1}"/>
              </a:ext>
            </a:extLst>
          </p:cNvPr>
          <p:cNvSpPr txBox="1"/>
          <p:nvPr/>
        </p:nvSpPr>
        <p:spPr>
          <a:xfrm>
            <a:off x="4637745" y="4805525"/>
            <a:ext cx="5296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Vytvořte na malý formát papíru pokácený strom.</a:t>
            </a:r>
          </a:p>
          <a:p>
            <a:r>
              <a:rPr lang="cs-CZ" dirty="0"/>
              <a:t>Na pomůckách a způsobu práce se domluvte.</a:t>
            </a:r>
          </a:p>
        </p:txBody>
      </p:sp>
    </p:spTree>
    <p:extLst>
      <p:ext uri="{BB962C8B-B14F-4D97-AF65-F5344CB8AC3E}">
        <p14:creationId xmlns:p14="http://schemas.microsoft.com/office/powerpoint/2010/main" val="257848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10FBDB7-21E5-4478-A455-34CD2A158539}"/>
              </a:ext>
            </a:extLst>
          </p:cNvPr>
          <p:cNvSpPr/>
          <p:nvPr/>
        </p:nvSpPr>
        <p:spPr>
          <a:xfrm>
            <a:off x="4239491" y="257689"/>
            <a:ext cx="3610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/>
              <a:t>Objevy</a:t>
            </a:r>
            <a:endParaRPr lang="cs-CZ" sz="7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8F3879-7174-44F1-B628-C251EEA88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92" y="1379819"/>
            <a:ext cx="869995" cy="168918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FAB6A7A-1304-4DBB-AD8B-21B6999AF468}"/>
              </a:ext>
            </a:extLst>
          </p:cNvPr>
          <p:cNvSpPr txBox="1"/>
          <p:nvPr/>
        </p:nvSpPr>
        <p:spPr>
          <a:xfrm>
            <a:off x="2832262" y="1791242"/>
            <a:ext cx="5498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Přečti si text o neživé přírodě.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3352208-1FD6-44A3-AAB0-3F251AA0D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52" y="3159140"/>
            <a:ext cx="869995" cy="168918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B0DB258-1770-4A54-879F-7659229BC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89" y="3159139"/>
            <a:ext cx="869995" cy="168918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927688F7-FFCB-4393-B101-E6358291A2D3}"/>
              </a:ext>
            </a:extLst>
          </p:cNvPr>
          <p:cNvSpPr txBox="1"/>
          <p:nvPr/>
        </p:nvSpPr>
        <p:spPr>
          <a:xfrm flipH="1">
            <a:off x="3141121" y="3526678"/>
            <a:ext cx="517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Pokuste se vypracovat úkoly v pracovním sešitě na straně 32-33.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38817AD-889D-4CDC-A01B-7AA8D8283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6" y="5293651"/>
            <a:ext cx="394817" cy="76657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6002245-DB02-45BD-8038-60D5A2EDD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80" y="5293650"/>
            <a:ext cx="394817" cy="76657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D282E5D-09B7-4A57-9D2B-73209F4AA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80" y="5293649"/>
            <a:ext cx="394817" cy="76657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DB61B84-6AE7-45C0-BB07-8D82B2CA3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85" y="5293648"/>
            <a:ext cx="394817" cy="766579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20ED7C83-3EFE-45D4-A532-7EC112D07B0B}"/>
              </a:ext>
            </a:extLst>
          </p:cNvPr>
          <p:cNvSpPr txBox="1"/>
          <p:nvPr/>
        </p:nvSpPr>
        <p:spPr>
          <a:xfrm>
            <a:off x="2455629" y="5153891"/>
            <a:ext cx="3806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Pokus: potřebuješ svíčku, zápalky, skleněný odměrný válec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4CBEEB4-9426-4AD5-974A-6D273BCF95F2}"/>
              </a:ext>
            </a:extLst>
          </p:cNvPr>
          <p:cNvSpPr txBox="1"/>
          <p:nvPr/>
        </p:nvSpPr>
        <p:spPr>
          <a:xfrm>
            <a:off x="6869875" y="4773881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Postup: zapalte svíčku, uzavřete prostor kolem svíčky odměrným válcem tak, aby se plamen svíčky nedotýkal skla</a:t>
            </a:r>
          </a:p>
          <a:p>
            <a:r>
              <a:rPr lang="cs-CZ" dirty="0"/>
              <a:t>Co se stalo?</a:t>
            </a:r>
          </a:p>
        </p:txBody>
      </p:sp>
    </p:spTree>
    <p:extLst>
      <p:ext uri="{BB962C8B-B14F-4D97-AF65-F5344CB8AC3E}">
        <p14:creationId xmlns:p14="http://schemas.microsoft.com/office/powerpoint/2010/main" val="232357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6CE5369-25E5-43CC-94C0-68A04B10564E}"/>
              </a:ext>
            </a:extLst>
          </p:cNvPr>
          <p:cNvSpPr txBox="1"/>
          <p:nvPr/>
        </p:nvSpPr>
        <p:spPr>
          <a:xfrm flipH="1">
            <a:off x="2592975" y="354718"/>
            <a:ext cx="8142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>
                <a:latin typeface="+mj-lt"/>
              </a:rPr>
              <a:t>Jazykové dovednosti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4AC99C-3E94-43EC-90F1-F36D1542B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0" y="1555047"/>
            <a:ext cx="2508272" cy="362043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B2FF344-ACEC-40A8-8117-1CAF448A50D4}"/>
              </a:ext>
            </a:extLst>
          </p:cNvPr>
          <p:cNvSpPr txBox="1"/>
          <p:nvPr/>
        </p:nvSpPr>
        <p:spPr>
          <a:xfrm flipH="1">
            <a:off x="5389613" y="1625892"/>
            <a:ext cx="5773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Pokuste se přeložit slovíčka na obrázku.</a:t>
            </a:r>
          </a:p>
          <a:p>
            <a:r>
              <a:rPr lang="cs-CZ" sz="2400" dirty="0"/>
              <a:t>Vytvořte si vlastní slovníček pro snadné naučení.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4EAE5B6-7FB1-4038-9AC5-AC6479037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31" y="1501979"/>
            <a:ext cx="579482" cy="11251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ECAF73C-BF83-4028-BA50-FAFA7A46C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285" y="1501978"/>
            <a:ext cx="579482" cy="11251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EB16DCF-FFFB-4DEA-80CE-48A39A243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9" y="1483789"/>
            <a:ext cx="598217" cy="1161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650ABB3-BE08-45EE-BE0E-47BF5DD22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621" y="1501978"/>
            <a:ext cx="543171" cy="10546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A9AFC30-B50C-416F-9AF7-DFE0A97AB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408" y="3596093"/>
            <a:ext cx="579482" cy="11251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BF5C364E-F2B6-4948-875F-79E37F3F7669}"/>
              </a:ext>
            </a:extLst>
          </p:cNvPr>
          <p:cNvSpPr txBox="1"/>
          <p:nvPr/>
        </p:nvSpPr>
        <p:spPr>
          <a:xfrm>
            <a:off x="4925206" y="3596093"/>
            <a:ext cx="4339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Přečti si text a doplň vhodná slova. Může ti napomoci učebnice prvouky strana 29.</a:t>
            </a:r>
          </a:p>
        </p:txBody>
      </p:sp>
    </p:spTree>
    <p:extLst>
      <p:ext uri="{BB962C8B-B14F-4D97-AF65-F5344CB8AC3E}">
        <p14:creationId xmlns:p14="http://schemas.microsoft.com/office/powerpoint/2010/main" val="323864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8279588-14B6-4023-957B-FD7F4EE948DA}"/>
              </a:ext>
            </a:extLst>
          </p:cNvPr>
          <p:cNvSpPr txBox="1"/>
          <p:nvPr/>
        </p:nvSpPr>
        <p:spPr>
          <a:xfrm flipH="1">
            <a:off x="2274123" y="314696"/>
            <a:ext cx="8425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>
                <a:latin typeface="+mj-lt"/>
              </a:rPr>
              <a:t>Počtářské dovednosti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18E3D1-3351-41BC-99E5-BDEFCD7B0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30" y="2462143"/>
            <a:ext cx="579482" cy="112512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D8392BC-96A2-4313-B978-139436E60A84}"/>
              </a:ext>
            </a:extLst>
          </p:cNvPr>
          <p:cNvSpPr txBox="1"/>
          <p:nvPr/>
        </p:nvSpPr>
        <p:spPr>
          <a:xfrm>
            <a:off x="3265714" y="2386939"/>
            <a:ext cx="504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Pokus se vypracovat pracovní list.</a:t>
            </a:r>
          </a:p>
          <a:p>
            <a:r>
              <a:rPr lang="cs-CZ" sz="2400" dirty="0"/>
              <a:t>Pracuj samostatně. Pokud si nebudeš vědět rady, poraď se s kolegy u stolku.</a:t>
            </a:r>
          </a:p>
        </p:txBody>
      </p:sp>
    </p:spTree>
    <p:extLst>
      <p:ext uri="{BB962C8B-B14F-4D97-AF65-F5344CB8AC3E}">
        <p14:creationId xmlns:p14="http://schemas.microsoft.com/office/powerpoint/2010/main" val="4227258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157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Ateliér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Ateliér</dc:title>
  <dc:creator>Admin</dc:creator>
  <cp:lastModifiedBy>Admin</cp:lastModifiedBy>
  <cp:revision>7</cp:revision>
  <dcterms:created xsi:type="dcterms:W3CDTF">2021-11-22T19:32:48Z</dcterms:created>
  <dcterms:modified xsi:type="dcterms:W3CDTF">2021-11-22T20:55:04Z</dcterms:modified>
</cp:coreProperties>
</file>