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686D-42B5-442F-B339-D3CF7BF8784D}" type="datetimeFigureOut">
              <a:rPr lang="cs-CZ" smtClean="0"/>
              <a:t>19.06.2020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B27-29E1-4CE6-B737-858C5D444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34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686D-42B5-442F-B339-D3CF7BF8784D}" type="datetimeFigureOut">
              <a:rPr lang="cs-CZ" smtClean="0"/>
              <a:t>19.06.2020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B27-29E1-4CE6-B737-858C5D444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48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686D-42B5-442F-B339-D3CF7BF8784D}" type="datetimeFigureOut">
              <a:rPr lang="cs-CZ" smtClean="0"/>
              <a:t>19.06.2020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B27-29E1-4CE6-B737-858C5D444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37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686D-42B5-442F-B339-D3CF7BF8784D}" type="datetimeFigureOut">
              <a:rPr lang="cs-CZ" smtClean="0"/>
              <a:t>19.06.2020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B27-29E1-4CE6-B737-858C5D444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3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686D-42B5-442F-B339-D3CF7BF8784D}" type="datetimeFigureOut">
              <a:rPr lang="cs-CZ" smtClean="0"/>
              <a:t>19.06.2020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B27-29E1-4CE6-B737-858C5D444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43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686D-42B5-442F-B339-D3CF7BF8784D}" type="datetimeFigureOut">
              <a:rPr lang="cs-CZ" smtClean="0"/>
              <a:t>19.06.2020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B27-29E1-4CE6-B737-858C5D444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40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686D-42B5-442F-B339-D3CF7BF8784D}" type="datetimeFigureOut">
              <a:rPr lang="cs-CZ" smtClean="0"/>
              <a:t>19.06.2020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B27-29E1-4CE6-B737-858C5D444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93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686D-42B5-442F-B339-D3CF7BF8784D}" type="datetimeFigureOut">
              <a:rPr lang="cs-CZ" smtClean="0"/>
              <a:t>19.06.2020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B27-29E1-4CE6-B737-858C5D444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44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686D-42B5-442F-B339-D3CF7BF8784D}" type="datetimeFigureOut">
              <a:rPr lang="cs-CZ" smtClean="0"/>
              <a:t>19.06.2020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B27-29E1-4CE6-B737-858C5D444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89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686D-42B5-442F-B339-D3CF7BF8784D}" type="datetimeFigureOut">
              <a:rPr lang="cs-CZ" smtClean="0"/>
              <a:t>19.06.2020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B27-29E1-4CE6-B737-858C5D444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30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686D-42B5-442F-B339-D3CF7BF8784D}" type="datetimeFigureOut">
              <a:rPr lang="cs-CZ" smtClean="0"/>
              <a:t>19.06.2020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B27-29E1-4CE6-B737-858C5D444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3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E686D-42B5-442F-B339-D3CF7BF8784D}" type="datetimeFigureOut">
              <a:rPr lang="cs-CZ" smtClean="0"/>
              <a:t>19.06.2020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46B27-29E1-4CE6-B737-858C5D444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67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Doplnit: </a:t>
            </a:r>
            <a:endParaRPr lang="cs-CZ" sz="4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53427">
            <a:off x="7049375" y="939571"/>
            <a:ext cx="3804593" cy="3894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64867">
            <a:off x="1571612" y="2454520"/>
            <a:ext cx="4374956" cy="3021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811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37151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Instrukce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8412"/>
            <a:ext cx="10515600" cy="49885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Milí žáci,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přikládám Vám obrázkovou prezentaci, která Vám připomene to, co jsme doposud tento školní rok probrali. Nad obrázek napíšete o jakou přesnou historickou událost šlo. Jedná se o vybrané události tohoto pololetí. </a:t>
            </a:r>
          </a:p>
          <a:p>
            <a:pPr marL="0" indent="0">
              <a:buNone/>
            </a:pPr>
            <a:r>
              <a:rPr lang="cs-CZ" dirty="0"/>
              <a:t>Dále bych se chtěl s Vámi rozloučit, je to poslední příspěvek v tomto školním roce. Přeji Vám pohodové letní prázdniny, plné slunce, hezkých zážitků, radosti a odpočinku. Ať </a:t>
            </a:r>
            <a:r>
              <a:rPr lang="cs-CZ" dirty="0" smtClean="0"/>
              <a:t>se Vám na vaší nové škole daří a ať jste ve svém životě šťastní a spokojení.  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Mějte se hezky!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MP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2260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9851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Doplnit: </a:t>
            </a:r>
            <a:endParaRPr lang="cs-CZ" sz="4000" dirty="0"/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76" y="1015743"/>
            <a:ext cx="3810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3" y="1596579"/>
            <a:ext cx="203993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54" y="3406518"/>
            <a:ext cx="33813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13" y="3916183"/>
            <a:ext cx="2563725" cy="274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88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56" y="-13715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Doplnit: </a:t>
            </a:r>
            <a:endParaRPr lang="cs-CZ" sz="4000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7285" y="1030309"/>
            <a:ext cx="8577329" cy="5331853"/>
          </a:xfrm>
        </p:spPr>
      </p:pic>
    </p:spTree>
    <p:extLst>
      <p:ext uri="{BB962C8B-B14F-4D97-AF65-F5344CB8AC3E}">
        <p14:creationId xmlns:p14="http://schemas.microsoft.com/office/powerpoint/2010/main" val="327745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225" y="-9851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Doplnit: </a:t>
            </a:r>
            <a:endParaRPr lang="cs-CZ" sz="40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51" y="1552430"/>
            <a:ext cx="5192266" cy="356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41" y="1073174"/>
            <a:ext cx="4821999" cy="477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05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0154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Doplnit: </a:t>
            </a:r>
            <a:endParaRPr lang="cs-CZ" sz="4000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32" y="972544"/>
            <a:ext cx="4176713" cy="416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7" y="1950144"/>
            <a:ext cx="2351268" cy="150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786" y="1950143"/>
            <a:ext cx="249036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098" y="4130699"/>
            <a:ext cx="2378701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7" y="3789703"/>
            <a:ext cx="3538403" cy="288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55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8866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Doplnit: </a:t>
            </a:r>
            <a:endParaRPr lang="cs-CZ" sz="4000" dirty="0"/>
          </a:p>
        </p:txBody>
      </p:sp>
      <p:pic>
        <p:nvPicPr>
          <p:cNvPr id="4" name="Zástupný symbol pro obsah 3" descr="800px-Mujahid-MANPAD.JPEG"/>
          <p:cNvPicPr>
            <a:picLocks noGrp="1" noChangeAspect="1"/>
          </p:cNvPicPr>
          <p:nvPr>
            <p:ph idx="1"/>
          </p:nvPr>
        </p:nvPicPr>
        <p:blipFill>
          <a:blip r:embed="rId2"/>
          <a:srcRect l="13211" r="7526"/>
          <a:stretch>
            <a:fillRect/>
          </a:stretch>
        </p:blipFill>
        <p:spPr>
          <a:xfrm>
            <a:off x="687068" y="1508847"/>
            <a:ext cx="3910690" cy="3629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 descr="sovetska armada.jpg"/>
          <p:cNvPicPr>
            <a:picLocks noChangeAspect="1"/>
          </p:cNvPicPr>
          <p:nvPr/>
        </p:nvPicPr>
        <p:blipFill>
          <a:blip r:embed="rId3"/>
          <a:srcRect l="3104" t="11625"/>
          <a:stretch>
            <a:fillRect/>
          </a:stretch>
        </p:blipFill>
        <p:spPr>
          <a:xfrm>
            <a:off x="5059453" y="2954696"/>
            <a:ext cx="5715000" cy="347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800px-Mi-24V_Sovi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245" y="340479"/>
            <a:ext cx="2883415" cy="1917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561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37151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Doplnit: </a:t>
            </a:r>
            <a:endParaRPr lang="cs-CZ" sz="4000" dirty="0"/>
          </a:p>
        </p:txBody>
      </p:sp>
      <p:pic>
        <p:nvPicPr>
          <p:cNvPr id="4" name="Obrázok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47" y="1465017"/>
            <a:ext cx="797953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63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65939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Doplnit: </a:t>
            </a:r>
            <a:endParaRPr lang="cs-CZ" sz="4000" dirty="0"/>
          </a:p>
        </p:txBody>
      </p:sp>
      <p:pic>
        <p:nvPicPr>
          <p:cNvPr id="4" name="Obrázok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291"/>
            <a:ext cx="7197915" cy="476835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3659">
            <a:off x="6922210" y="527506"/>
            <a:ext cx="5185026" cy="3439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32861">
            <a:off x="7487110" y="3497694"/>
            <a:ext cx="405522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826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8866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Doplnit: </a:t>
            </a:r>
            <a:endParaRPr lang="cs-CZ" sz="4000" dirty="0"/>
          </a:p>
        </p:txBody>
      </p:sp>
      <p:pic>
        <p:nvPicPr>
          <p:cNvPr id="4" name="Obrázok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42" y="1769138"/>
            <a:ext cx="2886075" cy="3914775"/>
          </a:xfrm>
          <a:prstGeom prst="rect">
            <a:avLst/>
          </a:prstGeom>
        </p:spPr>
      </p:pic>
      <p:pic>
        <p:nvPicPr>
          <p:cNvPr id="5" name="Picture 3" descr="3_s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6547" y="708338"/>
            <a:ext cx="7220755" cy="545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419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110</Words>
  <Application>Microsoft Office PowerPoint</Application>
  <PresentationFormat>Širokoúhlá obrazovka</PresentationFormat>
  <Paragraphs>18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Doplnit: </vt:lpstr>
      <vt:lpstr>Doplnit: </vt:lpstr>
      <vt:lpstr>Doplnit: </vt:lpstr>
      <vt:lpstr>Doplnit: </vt:lpstr>
      <vt:lpstr>Doplnit: </vt:lpstr>
      <vt:lpstr>Doplnit: </vt:lpstr>
      <vt:lpstr>Doplnit: </vt:lpstr>
      <vt:lpstr>Doplnit: </vt:lpstr>
      <vt:lpstr>Doplnit: </vt:lpstr>
      <vt:lpstr>Instrukce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ucitel</cp:lastModifiedBy>
  <cp:revision>7</cp:revision>
  <dcterms:created xsi:type="dcterms:W3CDTF">2020-06-18T23:23:55Z</dcterms:created>
  <dcterms:modified xsi:type="dcterms:W3CDTF">2020-06-19T00:05:38Z</dcterms:modified>
</cp:coreProperties>
</file>