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0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5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1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1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11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02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9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4DC5-D1BA-40AD-A2EC-515C4EBE0735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D9C4-614A-40AA-8561-3C7C43F49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7/7b/Czechoslovakia_COA_1961-1989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ramalf.com/alfbook/index.html?lng=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24" y="12042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6" y="1690688"/>
            <a:ext cx="532553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01" y="1690688"/>
            <a:ext cx="3517132" cy="31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4" y="1841678"/>
            <a:ext cx="2555854" cy="24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2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1275008"/>
            <a:ext cx="8237534" cy="51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2" descr="http://i.lidovky.cz/07/011/lngal/VVR184033_ch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562636" y="1027906"/>
            <a:ext cx="9066727" cy="552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89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6" y="1400622"/>
            <a:ext cx="6378182" cy="4351338"/>
          </a:xfrm>
          <a:prstGeom prst="rect">
            <a:avLst/>
          </a:prstGeom>
        </p:spPr>
      </p:pic>
      <p:pic>
        <p:nvPicPr>
          <p:cNvPr id="5" name="Zástupný symbol obsahu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42819"/>
            <a:ext cx="365760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017" y="-278819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8338"/>
            <a:ext cx="10515600" cy="61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502" y="1333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2" descr="Soubor:Czechoslovakia COA 1961-1989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508" y="1181680"/>
            <a:ext cx="4756232" cy="5219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24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594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Dobrý den žáci,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         </a:t>
            </a:r>
            <a:r>
              <a:rPr lang="cs-CZ" dirty="0" smtClean="0"/>
              <a:t>dnes </a:t>
            </a:r>
            <a:r>
              <a:rPr lang="cs-CZ" dirty="0"/>
              <a:t>budeme pokračovat v shrnutí a opakování učiva z druhého pololetí 9. ročníku. </a:t>
            </a:r>
            <a:r>
              <a:rPr lang="cs-CZ" dirty="0" smtClean="0"/>
              <a:t> Zaměříme se</a:t>
            </a:r>
            <a:r>
              <a:rPr lang="cs-CZ" dirty="0"/>
              <a:t> </a:t>
            </a:r>
            <a:r>
              <a:rPr lang="cs-CZ" dirty="0" smtClean="0"/>
              <a:t>na </a:t>
            </a:r>
            <a:r>
              <a:rPr lang="cs-CZ" dirty="0"/>
              <a:t>opakování toho co jsme se už naučili. Konkrétně se bude jednat </a:t>
            </a:r>
            <a:r>
              <a:rPr lang="cs-CZ" dirty="0" smtClean="0"/>
              <a:t>o ČSR po 2. světové válce a Život v ČSR a ČSSR. </a:t>
            </a:r>
            <a:r>
              <a:rPr lang="cs-CZ" dirty="0"/>
              <a:t>Postupovat budete následovně: vyberete si 9. ročník, dějepis, Svět </a:t>
            </a:r>
            <a:r>
              <a:rPr lang="cs-CZ" dirty="0" smtClean="0"/>
              <a:t>a </a:t>
            </a:r>
            <a:r>
              <a:rPr lang="cs-CZ" dirty="0"/>
              <a:t>ČSR po druhé světové válce, tady nás budou zajímat už zmiňované </a:t>
            </a:r>
            <a:r>
              <a:rPr lang="cs-CZ" dirty="0" smtClean="0"/>
              <a:t>podkategorie </a:t>
            </a:r>
            <a:r>
              <a:rPr lang="cs-CZ" dirty="0" smtClean="0"/>
              <a:t>ČSR po 2. světové válce</a:t>
            </a:r>
            <a:r>
              <a:rPr lang="cs-CZ" dirty="0" smtClean="0"/>
              <a:t> a </a:t>
            </a:r>
            <a:r>
              <a:rPr lang="cs-CZ" dirty="0" smtClean="0"/>
              <a:t>Život v ČSR a ČSSR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Link zde: </a:t>
            </a:r>
            <a:r>
              <a:rPr lang="cs-CZ" b="1" dirty="0">
                <a:hlinkClick r:id="rId2"/>
              </a:rPr>
              <a:t>https://programalf.com/alfbook/index.html?lng=cz</a:t>
            </a:r>
            <a:r>
              <a:rPr lang="cs-CZ" dirty="0"/>
              <a:t> . Heslo do aplikace je: </a:t>
            </a:r>
            <a:r>
              <a:rPr lang="cs-CZ" dirty="0" err="1"/>
              <a:t>ucimesadoma</a:t>
            </a:r>
            <a:r>
              <a:rPr lang="cs-CZ" dirty="0"/>
              <a:t> 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Dále přikládám obrazovou prezentaci, kde si oživíte události z tehdejšího poválečného Československa a dále i z období éry socialistického režimu v ČSSR.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Tak hodně zdaru do opakování! 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MP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14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Širokoúhlá obrazovka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Doplnit: </vt:lpstr>
      <vt:lpstr>Doplnit: </vt:lpstr>
      <vt:lpstr>Doplnit: </vt:lpstr>
      <vt:lpstr>Doplnit: </vt:lpstr>
      <vt:lpstr>Doplnit: </vt:lpstr>
      <vt:lpstr>Doplnit: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8</cp:revision>
  <dcterms:created xsi:type="dcterms:W3CDTF">2020-06-17T00:14:59Z</dcterms:created>
  <dcterms:modified xsi:type="dcterms:W3CDTF">2020-06-17T01:02:07Z</dcterms:modified>
</cp:coreProperties>
</file>