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45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91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16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81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527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11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49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39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4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96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26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1C0DB-DC4F-4893-A3D4-0FA17313B32D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A5A3B-BA87-4598-B86D-72B6923C9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79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ogramalf.com/alfbook/index.html?lng=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741" y="-98515"/>
            <a:ext cx="10515600" cy="1325563"/>
          </a:xfrm>
        </p:spPr>
        <p:txBody>
          <a:bodyPr/>
          <a:lstStyle/>
          <a:p>
            <a:r>
              <a:rPr lang="cs-CZ" dirty="0" smtClean="0">
                <a:cs typeface="Times New Roman" panose="02020603050405020304" pitchFamily="18" charset="0"/>
              </a:rPr>
              <a:t>Odpovědět na otázky do sešitu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5017" y="183850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cs typeface="Times New Roman" pitchFamily="18" charset="0"/>
              </a:rPr>
              <a:t>1. Napsat pět pro tebe nejzajímavějších věcí (historických </a:t>
            </a:r>
          </a:p>
          <a:p>
            <a:pPr marL="0" indent="0">
              <a:buNone/>
            </a:pPr>
            <a:r>
              <a:rPr lang="cs-CZ" dirty="0" smtClean="0">
                <a:cs typeface="Times New Roman" pitchFamily="18" charset="0"/>
              </a:rPr>
              <a:t>    událostí), které sis zapamatoval/a z dějepisu v rámci </a:t>
            </a:r>
          </a:p>
          <a:p>
            <a:pPr marL="0" indent="0">
              <a:buNone/>
            </a:pPr>
            <a:r>
              <a:rPr lang="cs-CZ" dirty="0" smtClean="0">
                <a:cs typeface="Times New Roman" pitchFamily="18" charset="0"/>
              </a:rPr>
              <a:t>    tohoto pololetí.  </a:t>
            </a:r>
          </a:p>
          <a:p>
            <a:endParaRPr lang="cs-CZ" dirty="0" smtClean="0"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cs typeface="Times New Roman" pitchFamily="18" charset="0"/>
              </a:rPr>
              <a:t>2. Proč jsou pro tebe právě tyto události nejzajímavější?</a:t>
            </a:r>
          </a:p>
          <a:p>
            <a:endParaRPr lang="cs-CZ" dirty="0" smtClean="0"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cs typeface="Times New Roman" pitchFamily="18" charset="0"/>
              </a:rPr>
              <a:t>3. Chtěl/a bys v dějinách něco změnit? Když ano </a:t>
            </a:r>
            <a:r>
              <a:rPr lang="cs-CZ" smtClean="0">
                <a:cs typeface="Times New Roman" pitchFamily="18" charset="0"/>
              </a:rPr>
              <a:t>tak proč? </a:t>
            </a:r>
            <a:endParaRPr lang="cs-CZ" dirty="0" smtClean="0"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2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104" y="-98515"/>
            <a:ext cx="10515600" cy="1325563"/>
          </a:xfrm>
        </p:spPr>
        <p:txBody>
          <a:bodyPr/>
          <a:lstStyle/>
          <a:p>
            <a:r>
              <a:rPr lang="cs-CZ" dirty="0" smtClean="0"/>
              <a:t>Instrukce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Dobrý den žáci,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          dnes budeme pokračovat v shrnutí a opakování druhého pololetí </a:t>
            </a:r>
            <a:r>
              <a:rPr lang="cs-CZ" dirty="0" smtClean="0"/>
              <a:t>             7. </a:t>
            </a:r>
            <a:r>
              <a:rPr lang="cs-CZ" dirty="0"/>
              <a:t>ročníku. Nejdříve do svého sešitu zodpovíte na předkládané otázky, které jsou součástí přiloženého souboru. Následně budete pokračovat </a:t>
            </a:r>
            <a:r>
              <a:rPr lang="cs-CZ" dirty="0" smtClean="0"/>
              <a:t>                       v </a:t>
            </a:r>
            <a:r>
              <a:rPr lang="cs-CZ" dirty="0"/>
              <a:t>opakování. Budete postupovat následovně: vyberete si </a:t>
            </a:r>
            <a:r>
              <a:rPr lang="cs-CZ" dirty="0" smtClean="0"/>
              <a:t>7. </a:t>
            </a:r>
            <a:r>
              <a:rPr lang="cs-CZ" dirty="0"/>
              <a:t>ročník, dějepis</a:t>
            </a:r>
            <a:r>
              <a:rPr lang="cs-CZ" dirty="0" smtClean="0"/>
              <a:t>, Husitství a pozdní středověk v rámci této kategorie je to Husitství, Renesance a humanismus v rámci této kategorie je to Vláda Jagellonců. Komu zůstane čas, tak si vybere umělecké styly a z nabízených kategorii bude pokračovat gotikou.     </a:t>
            </a:r>
          </a:p>
          <a:p>
            <a:pPr marL="0" indent="0">
              <a:buNone/>
            </a:pPr>
            <a:r>
              <a:rPr lang="cs-CZ" dirty="0" smtClean="0"/>
              <a:t>Link </a:t>
            </a:r>
            <a:r>
              <a:rPr lang="cs-CZ" dirty="0"/>
              <a:t>zde: </a:t>
            </a:r>
            <a:r>
              <a:rPr lang="cs-CZ" b="1" dirty="0">
                <a:hlinkClick r:id="rId2"/>
              </a:rPr>
              <a:t>https://programalf.com/alfbook/index.html?lng=cz</a:t>
            </a:r>
            <a:r>
              <a:rPr lang="cs-CZ" dirty="0"/>
              <a:t> . Heslo je: </a:t>
            </a:r>
            <a:r>
              <a:rPr lang="cs-CZ" dirty="0" err="1"/>
              <a:t>ucimesadoma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Tak </a:t>
            </a:r>
            <a:r>
              <a:rPr lang="cs-CZ" dirty="0"/>
              <a:t>hodně zdaru do opakování!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5917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59</Words>
  <Application>Microsoft Office PowerPoint</Application>
  <PresentationFormat>Širokoúhlá obrazovka</PresentationFormat>
  <Paragraphs>15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Motiv Office</vt:lpstr>
      <vt:lpstr>Odpovědět na otázky do sešitu</vt:lpstr>
      <vt:lpstr>Instrukce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Odpovědět na otázky do sešitu</dc:title>
  <dc:creator>ucitel</dc:creator>
  <cp:lastModifiedBy>ucitel</cp:lastModifiedBy>
  <cp:revision>7</cp:revision>
  <dcterms:created xsi:type="dcterms:W3CDTF">2020-06-11T22:21:23Z</dcterms:created>
  <dcterms:modified xsi:type="dcterms:W3CDTF">2020-06-11T23:01:10Z</dcterms:modified>
</cp:coreProperties>
</file>