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46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8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09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2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6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83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6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47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6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18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17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19AB-E28C-44AA-BFE3-CB0C9087BDF9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B9B4-7443-4367-BFD2-089288B92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1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gramalf.com/alfbook/index.html?lng=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8901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73" y="792051"/>
            <a:ext cx="8989454" cy="6065949"/>
          </a:xfrm>
        </p:spPr>
      </p:pic>
    </p:spTree>
    <p:extLst>
      <p:ext uri="{BB962C8B-B14F-4D97-AF65-F5344CB8AC3E}">
        <p14:creationId xmlns:p14="http://schemas.microsoft.com/office/powerpoint/2010/main" val="38047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803" y="-13641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40" y="1564783"/>
            <a:ext cx="9839460" cy="529321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5763"/>
            <a:ext cx="6323527" cy="41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47731"/>
            <a:ext cx="10515600" cy="1325563"/>
          </a:xfrm>
        </p:spPr>
        <p:txBody>
          <a:bodyPr/>
          <a:lstStyle/>
          <a:p>
            <a:r>
              <a:rPr lang="cs-CZ" dirty="0" smtClean="0"/>
              <a:t>Instrukce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108" y="1155341"/>
            <a:ext cx="10515600" cy="56769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Milí žáci,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dnes budeme pokračovat v opakování a shrnutí probraného učiva tohoto pololetí. Nejdříve si to vyzkoušíme přes přiloženou aplikaci a pak i přes obrázkovou prezentaci, součástí které budou jednotlivá obrázky a vaším úkolem bude nad obrázek napsat o jakou historickou událost jde. V rámci aplikace </a:t>
            </a:r>
            <a:r>
              <a:rPr lang="cs-CZ" dirty="0"/>
              <a:t>b</a:t>
            </a:r>
            <a:r>
              <a:rPr lang="cs-CZ" dirty="0" smtClean="0"/>
              <a:t>udete postupovat následovně, nejdříve si vyberete 6. ročník, dále dějepis, Starověký Řím a tady nás budou zajímat tyto kategorie:</a:t>
            </a:r>
            <a:r>
              <a:rPr lang="cs-CZ" dirty="0"/>
              <a:t> </a:t>
            </a:r>
            <a:r>
              <a:rPr lang="cs-CZ" dirty="0" smtClean="0"/>
              <a:t>Kultura starověkého Říma, Etruskové, Punské války, Makedonie a Řecko.  </a:t>
            </a:r>
          </a:p>
          <a:p>
            <a:pPr marL="0" indent="0">
              <a:buNone/>
            </a:pPr>
            <a:r>
              <a:rPr lang="cs-CZ" dirty="0" smtClean="0"/>
              <a:t>Link zde: </a:t>
            </a:r>
            <a:r>
              <a:rPr lang="cs-CZ" dirty="0" smtClean="0">
                <a:hlinkClick r:id="rId2"/>
              </a:rPr>
              <a:t>https://programalf.com/alfbook/index.html?lng=cz</a:t>
            </a:r>
            <a:r>
              <a:rPr lang="cs-CZ" dirty="0" smtClean="0"/>
              <a:t> . Heslo do aplikace je </a:t>
            </a:r>
            <a:r>
              <a:rPr lang="cs-CZ" dirty="0" err="1" smtClean="0"/>
              <a:t>ucimesadoma</a:t>
            </a:r>
            <a:r>
              <a:rPr lang="cs-CZ" dirty="0" smtClean="0"/>
              <a:t> . </a:t>
            </a:r>
          </a:p>
          <a:p>
            <a:pPr marL="0" indent="0">
              <a:buNone/>
            </a:pPr>
            <a:r>
              <a:rPr lang="cs-CZ" dirty="0" smtClean="0"/>
              <a:t>Jak budete mít splněné tyto kategorie, pak si otevřete předkládanou prezentaci. </a:t>
            </a:r>
          </a:p>
          <a:p>
            <a:pPr marL="0" indent="0">
              <a:buNone/>
            </a:pPr>
            <a:r>
              <a:rPr lang="cs-CZ" dirty="0" smtClean="0"/>
              <a:t>V rámci předkládané prezentace, kdo bude mít zájem může mi doplněné historické události poslat na kontrolu.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Tak hodně zdaru do opakování!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07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682" y="115910"/>
            <a:ext cx="11435366" cy="47200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6" y="587912"/>
            <a:ext cx="6549802" cy="6018189"/>
          </a:xfrm>
        </p:spPr>
      </p:pic>
    </p:spTree>
    <p:extLst>
      <p:ext uri="{BB962C8B-B14F-4D97-AF65-F5344CB8AC3E}">
        <p14:creationId xmlns:p14="http://schemas.microsoft.com/office/powerpoint/2010/main" val="373425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532" y="-15003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sahu 3" descr="Slony_Hanbib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0771" y="798488"/>
            <a:ext cx="8178084" cy="5937161"/>
          </a:xfrm>
        </p:spPr>
      </p:pic>
    </p:spTree>
    <p:extLst>
      <p:ext uri="{BB962C8B-B14F-4D97-AF65-F5344CB8AC3E}">
        <p14:creationId xmlns:p14="http://schemas.microsoft.com/office/powerpoint/2010/main" val="218708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228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2" y="914401"/>
            <a:ext cx="5847008" cy="5943600"/>
          </a:xfrm>
        </p:spPr>
      </p:pic>
    </p:spTree>
    <p:extLst>
      <p:ext uri="{BB962C8B-B14F-4D97-AF65-F5344CB8AC3E}">
        <p14:creationId xmlns:p14="http://schemas.microsoft.com/office/powerpoint/2010/main" val="202146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715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17" y="847602"/>
            <a:ext cx="4692383" cy="578979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687132"/>
            <a:ext cx="5063363" cy="39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5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623" y="-24018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83" y="785611"/>
            <a:ext cx="5422433" cy="6072389"/>
          </a:xfrm>
        </p:spPr>
      </p:pic>
    </p:spTree>
    <p:extLst>
      <p:ext uri="{BB962C8B-B14F-4D97-AF65-F5344CB8AC3E}">
        <p14:creationId xmlns:p14="http://schemas.microsoft.com/office/powerpoint/2010/main" val="20510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986" y="-8919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953037"/>
            <a:ext cx="8770513" cy="5904963"/>
          </a:xfrm>
        </p:spPr>
      </p:pic>
    </p:spTree>
    <p:extLst>
      <p:ext uri="{BB962C8B-B14F-4D97-AF65-F5344CB8AC3E}">
        <p14:creationId xmlns:p14="http://schemas.microsoft.com/office/powerpoint/2010/main" val="336633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803" y="-14070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785612"/>
            <a:ext cx="8551572" cy="6072388"/>
          </a:xfrm>
        </p:spPr>
      </p:pic>
    </p:spTree>
    <p:extLst>
      <p:ext uri="{BB962C8B-B14F-4D97-AF65-F5344CB8AC3E}">
        <p14:creationId xmlns:p14="http://schemas.microsoft.com/office/powerpoint/2010/main" val="311990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288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Doplnit: 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850006"/>
            <a:ext cx="8783391" cy="6007994"/>
          </a:xfrm>
        </p:spPr>
      </p:pic>
    </p:spTree>
    <p:extLst>
      <p:ext uri="{BB962C8B-B14F-4D97-AF65-F5344CB8AC3E}">
        <p14:creationId xmlns:p14="http://schemas.microsoft.com/office/powerpoint/2010/main" val="110901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</Words>
  <Application>Microsoft Office PowerPoint</Application>
  <PresentationFormat>Širokoúhlá obrazovka</PresentationFormat>
  <Paragraphs>20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Doplnit: </vt:lpstr>
      <vt:lpstr>Doplnit: </vt:lpstr>
      <vt:lpstr>Doplnit: </vt:lpstr>
      <vt:lpstr>Doplnit: </vt:lpstr>
      <vt:lpstr>Doplnit: </vt:lpstr>
      <vt:lpstr>Doplnit: </vt:lpstr>
      <vt:lpstr>Doplnit: </vt:lpstr>
      <vt:lpstr>Doplnit: </vt:lpstr>
      <vt:lpstr>Doplnit: </vt:lpstr>
      <vt:lpstr>Doplnit: </vt:lpstr>
      <vt:lpstr>Instrukce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Instrukce</dc:title>
  <dc:creator>ucitel</dc:creator>
  <cp:lastModifiedBy>ucitel</cp:lastModifiedBy>
  <cp:revision>12</cp:revision>
  <dcterms:created xsi:type="dcterms:W3CDTF">2020-06-14T17:43:27Z</dcterms:created>
  <dcterms:modified xsi:type="dcterms:W3CDTF">2020-06-14T19:04:20Z</dcterms:modified>
</cp:coreProperties>
</file>