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48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60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90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62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05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74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90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94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30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71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52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3C2C-D1FF-47FF-B5D5-CA13F57407DE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9BE8-C200-44FB-BFEB-A9897360D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69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ogramalf.com/alfbook/index.html?lng=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290" y="-162909"/>
            <a:ext cx="10515600" cy="1325563"/>
          </a:xfrm>
        </p:spPr>
        <p:txBody>
          <a:bodyPr/>
          <a:lstStyle/>
          <a:p>
            <a:pPr algn="ctr"/>
            <a:r>
              <a:rPr lang="cs-CZ" dirty="0" smtClean="0">
                <a:cs typeface="Times New Roman" panose="02020603050405020304" pitchFamily="18" charset="0"/>
              </a:rPr>
              <a:t>Odpovědět na otázky do sešitu</a:t>
            </a:r>
            <a:endParaRPr lang="cs-CZ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cs typeface="Times New Roman" pitchFamily="18" charset="0"/>
              </a:rPr>
              <a:t>1. Napsat pět pro tebe nejzajímavějších věcí (historických </a:t>
            </a:r>
          </a:p>
          <a:p>
            <a:pPr marL="0" indent="0">
              <a:buNone/>
            </a:pPr>
            <a:r>
              <a:rPr lang="cs-CZ" dirty="0">
                <a:cs typeface="Times New Roman" pitchFamily="18" charset="0"/>
              </a:rPr>
              <a:t>    událostí), které sis zapamatoval/a z dějepisu v rámci </a:t>
            </a:r>
          </a:p>
          <a:p>
            <a:pPr marL="0" indent="0">
              <a:buNone/>
            </a:pPr>
            <a:r>
              <a:rPr lang="cs-CZ" dirty="0">
                <a:cs typeface="Times New Roman" pitchFamily="18" charset="0"/>
              </a:rPr>
              <a:t>    tohoto pololetí.  </a:t>
            </a:r>
          </a:p>
          <a:p>
            <a:endParaRPr lang="cs-CZ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cs typeface="Times New Roman" pitchFamily="18" charset="0"/>
              </a:rPr>
              <a:t>2. Proč jsou pro </a:t>
            </a:r>
            <a:r>
              <a:rPr lang="cs-CZ" dirty="0" smtClean="0">
                <a:cs typeface="Times New Roman" pitchFamily="18" charset="0"/>
              </a:rPr>
              <a:t>tebe právě </a:t>
            </a:r>
            <a:r>
              <a:rPr lang="cs-CZ" dirty="0">
                <a:cs typeface="Times New Roman" pitchFamily="18" charset="0"/>
              </a:rPr>
              <a:t>tyto události nejzajímavější?</a:t>
            </a:r>
          </a:p>
          <a:p>
            <a:endParaRPr lang="cs-CZ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cs typeface="Times New Roman" pitchFamily="18" charset="0"/>
              </a:rPr>
              <a:t>3. </a:t>
            </a:r>
            <a:r>
              <a:rPr lang="cs-CZ" dirty="0" smtClean="0">
                <a:cs typeface="Times New Roman" pitchFamily="18" charset="0"/>
              </a:rPr>
              <a:t>Chtěl/a </a:t>
            </a:r>
            <a:r>
              <a:rPr lang="cs-CZ" dirty="0">
                <a:cs typeface="Times New Roman" pitchFamily="18" charset="0"/>
              </a:rPr>
              <a:t>bys v dějinách něco změnit?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23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201545"/>
            <a:ext cx="10515600" cy="1325563"/>
          </a:xfrm>
        </p:spPr>
        <p:txBody>
          <a:bodyPr/>
          <a:lstStyle/>
          <a:p>
            <a:r>
              <a:rPr lang="cs-CZ" dirty="0" smtClean="0"/>
              <a:t>Instrukce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4018"/>
            <a:ext cx="10515600" cy="5598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Dobrý den žáci,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dnes budeme pokračovat v shrnutí a opakování druhého pololetí 9. ročníku. Nejdříve </a:t>
            </a:r>
            <a:r>
              <a:rPr lang="cs-CZ" dirty="0"/>
              <a:t>d</a:t>
            </a:r>
            <a:r>
              <a:rPr lang="cs-CZ" dirty="0" smtClean="0"/>
              <a:t>o svého sešitu zodpovíte na předkládané otázky, které jsou součástí přiloženého souboru. Následně budete pokračovat                     v opakování. Budete postupovat následovně: vyberete si 9. ročník, dějepis, Svět a ČSR po druhé světové válce a z nabízených kategorii si vyberete Po druhé světové válce a ČSR po druhé světové válce. Link zde: </a:t>
            </a:r>
            <a:r>
              <a:rPr lang="cs-CZ" dirty="0">
                <a:hlinkClick r:id="rId2"/>
              </a:rPr>
              <a:t>https://programalf.com/alfbook/index.html?lng=cz</a:t>
            </a:r>
            <a:r>
              <a:rPr lang="cs-CZ" dirty="0" smtClean="0"/>
              <a:t> . Heslo je: </a:t>
            </a:r>
            <a:r>
              <a:rPr lang="cs-CZ" dirty="0" err="1" smtClean="0"/>
              <a:t>ucimesadoma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Tak hodně zdaru do opakování!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451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143</Words>
  <Application>Microsoft Office PowerPoint</Application>
  <PresentationFormat>Širokoúhlá obrazovka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Motiv Office</vt:lpstr>
      <vt:lpstr>Odpovědět na otázky do sešitu</vt:lpstr>
      <vt:lpstr>Instrukce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Instrukce</dc:title>
  <dc:creator>ucitel</dc:creator>
  <cp:lastModifiedBy>ucitel</cp:lastModifiedBy>
  <cp:revision>13</cp:revision>
  <dcterms:created xsi:type="dcterms:W3CDTF">2020-06-11T17:02:43Z</dcterms:created>
  <dcterms:modified xsi:type="dcterms:W3CDTF">2020-06-11T22:25:33Z</dcterms:modified>
</cp:coreProperties>
</file>