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82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34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94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5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87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48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15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952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32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577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06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67155-DF34-4862-B377-E821F5A8697D}" type="datetimeFigureOut">
              <a:rPr lang="cs-CZ" smtClean="0"/>
              <a:t>11.06.2020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30EF2-1A25-4EB3-AAC9-760406BD9B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456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o0QxF1desw" TargetMode="External"/><Relationship Id="rId2" Type="http://schemas.openxmlformats.org/officeDocument/2006/relationships/hyperlink" Target="https://www.youtube.com/watch?v=iOC6xHzUax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896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Shrnutí a opakování probraného učiva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5012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Napsat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pět pro tebe nejzajímavějších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věcí (historických </a:t>
            </a: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událostí),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které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sis zapamatoval/a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dějepisu v rámci 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tohoto pololetí. 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Proč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jsou pro tebe tyto události nejzajímavější?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Chtěl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bys v dějinách něco změnit?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 smtClean="0">
                <a:hlinkClick r:id="rId2"/>
              </a:rPr>
              <a:t>https://www.youtube.com/watch?v=iOC6xHzUaxA</a:t>
            </a:r>
            <a:r>
              <a:rPr lang="sk-SK" dirty="0" smtClean="0"/>
              <a:t> (</a:t>
            </a:r>
            <a:r>
              <a:rPr lang="cs-CZ" dirty="0" smtClean="0"/>
              <a:t>Starověký Řím</a:t>
            </a:r>
            <a:r>
              <a:rPr lang="sk-SK" dirty="0" smtClean="0"/>
              <a:t>), </a:t>
            </a:r>
          </a:p>
          <a:p>
            <a:r>
              <a:rPr lang="sk-SK" dirty="0" smtClean="0">
                <a:hlinkClick r:id="rId3"/>
              </a:rPr>
              <a:t>https://www.youtube.com/watch?v=To0QxF1desw</a:t>
            </a:r>
            <a:r>
              <a:rPr lang="sk-SK" dirty="0" smtClean="0"/>
              <a:t> (detská forma).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96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620" y="0"/>
            <a:ext cx="10515600" cy="1325563"/>
          </a:xfrm>
        </p:spPr>
        <p:txBody>
          <a:bodyPr/>
          <a:lstStyle/>
          <a:p>
            <a:r>
              <a:rPr lang="cs-CZ" dirty="0" smtClean="0"/>
              <a:t>Instrukce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Milí žáci,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dostáváme se do bodu, kdy je nutno shrnout dosavadní učivo za toto pololetí. V rámci této hodiny </a:t>
            </a:r>
            <a:r>
              <a:rPr lang="cs-CZ" dirty="0"/>
              <a:t>n</a:t>
            </a:r>
            <a:r>
              <a:rPr lang="cs-CZ" dirty="0" smtClean="0"/>
              <a:t>ejdříve odpovíte do svého sešitu na přiložené otázky. Následně se podíváte na přiložena videa, kterých obsahem je učivo probírané v tomto pololetí. Tak si to zkusme osvěžit. To co jsme se dosud naučili.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Mějte se hezky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78382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128</Words>
  <Application>Microsoft Office PowerPoint</Application>
  <PresentationFormat>Širokoúhlá obrazovka</PresentationFormat>
  <Paragraphs>20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Motiv Office</vt:lpstr>
      <vt:lpstr>Shrnutí a opakování probraného učiva</vt:lpstr>
      <vt:lpstr>Instrukce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Shrnutí a opakování probraného učiva</dc:title>
  <dc:creator>ucitel</dc:creator>
  <cp:lastModifiedBy>ucitel</cp:lastModifiedBy>
  <cp:revision>3</cp:revision>
  <dcterms:created xsi:type="dcterms:W3CDTF">2020-06-10T23:40:25Z</dcterms:created>
  <dcterms:modified xsi:type="dcterms:W3CDTF">2020-06-10T23:51:28Z</dcterms:modified>
</cp:coreProperties>
</file>