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5" r:id="rId4"/>
    <p:sldId id="264" r:id="rId5"/>
    <p:sldId id="257" r:id="rId6"/>
    <p:sldId id="258" r:id="rId7"/>
    <p:sldId id="259" r:id="rId8"/>
    <p:sldId id="261" r:id="rId9"/>
    <p:sldId id="262" r:id="rId10"/>
  </p:sldIdLst>
  <p:sldSz cx="12192000" cy="6858000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34" autoAdjust="0"/>
  </p:normalViewPr>
  <p:slideViewPr>
    <p:cSldViewPr snapToGrid="0">
      <p:cViewPr varScale="1">
        <p:scale>
          <a:sx n="66" d="100"/>
          <a:sy n="66" d="100"/>
        </p:scale>
        <p:origin x="48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6556228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00299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55844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85845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498286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777338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9148914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479767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374198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09467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1598702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B937A10-32D4-4DCB-993E-2F0EBE95DACF}" type="datetimeFigureOut">
              <a:rPr lang="cs-CZ" smtClean="0"/>
              <a:t>10.06.2020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010F4B-63FA-43D6-8199-169B0C9395FC}" type="slidenum">
              <a:rPr lang="cs-CZ" smtClean="0"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71581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3939034"/>
          </a:xfrm>
        </p:spPr>
        <p:txBody>
          <a:bodyPr>
            <a:normAutofit/>
          </a:bodyPr>
          <a:lstStyle/>
          <a:p>
            <a:pPr algn="l"/>
            <a:r>
              <a:rPr lang="cs-CZ" sz="4800" b="1" dirty="0" smtClean="0">
                <a:latin typeface="+mn-lt"/>
              </a:rPr>
              <a:t>Přírodní katastrofy (pokračování)</a:t>
            </a:r>
            <a:r>
              <a:rPr lang="cs-CZ" sz="4800" dirty="0" smtClean="0">
                <a:latin typeface="+mn-lt"/>
              </a:rPr>
              <a:t/>
            </a:r>
            <a:br>
              <a:rPr lang="cs-CZ" sz="4800" dirty="0" smtClean="0">
                <a:latin typeface="+mn-lt"/>
              </a:rPr>
            </a:br>
            <a:r>
              <a:rPr lang="cs-CZ" sz="4800" dirty="0">
                <a:latin typeface="+mn-lt"/>
              </a:rPr>
              <a:t/>
            </a:r>
            <a:br>
              <a:rPr lang="cs-CZ" sz="4800" dirty="0">
                <a:latin typeface="+mn-lt"/>
              </a:rPr>
            </a:br>
            <a:r>
              <a:rPr lang="cs-CZ" sz="4800" dirty="0" smtClean="0">
                <a:latin typeface="+mn-lt"/>
              </a:rPr>
              <a:t>- sesuvy půdy, </a:t>
            </a:r>
            <a:br>
              <a:rPr lang="cs-CZ" sz="4800" dirty="0" smtClean="0">
                <a:latin typeface="+mn-lt"/>
              </a:rPr>
            </a:br>
            <a:r>
              <a:rPr lang="cs-CZ" sz="4800" dirty="0" smtClean="0">
                <a:latin typeface="+mn-lt"/>
              </a:rPr>
              <a:t>- vítr, </a:t>
            </a:r>
            <a:br>
              <a:rPr lang="cs-CZ" sz="4800" dirty="0" smtClean="0">
                <a:latin typeface="+mn-lt"/>
              </a:rPr>
            </a:br>
            <a:r>
              <a:rPr lang="cs-CZ" sz="4800" dirty="0" smtClean="0">
                <a:latin typeface="+mn-lt"/>
              </a:rPr>
              <a:t>- invaze živočichů. </a:t>
            </a:r>
            <a:endParaRPr lang="cs-CZ" sz="4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407771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1225" y="210579"/>
            <a:ext cx="10515600" cy="1325563"/>
          </a:xfrm>
        </p:spPr>
        <p:txBody>
          <a:bodyPr/>
          <a:lstStyle/>
          <a:p>
            <a:r>
              <a:rPr lang="cs-CZ" dirty="0" smtClean="0"/>
              <a:t>Eroze – sesuvy půdy </a:t>
            </a:r>
            <a:endParaRPr lang="cs-CZ" dirty="0"/>
          </a:p>
        </p:txBody>
      </p:sp>
      <p:pic>
        <p:nvPicPr>
          <p:cNvPr id="4" name="Picture 4" descr="http://i.idnes.cz/09/073/gal/CEN2c8b91_MDF88519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804875" y="-10283"/>
            <a:ext cx="5056568" cy="419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672920" y="1864262"/>
            <a:ext cx="5306965" cy="4351338"/>
          </a:xfrm>
        </p:spPr>
        <p:txBody>
          <a:bodyPr/>
          <a:lstStyle/>
          <a:p>
            <a:r>
              <a:rPr lang="cs-CZ" dirty="0" smtClean="0"/>
              <a:t>Jedná se o procesy, při nichž dochází k přesunu většího množství materiálu. </a:t>
            </a:r>
          </a:p>
          <a:p>
            <a:r>
              <a:rPr lang="cs-CZ" dirty="0" smtClean="0"/>
              <a:t>Svými tragickými následky jsou známy bahnotoky v Andách či ve střední a jihovýchodní Asii. </a:t>
            </a:r>
          </a:p>
          <a:p>
            <a:r>
              <a:rPr lang="cs-CZ" dirty="0" smtClean="0"/>
              <a:t>Obecně k sesuvům dochází ve flyšových pohořích (střídání propustných a nepropustných hornin). </a:t>
            </a:r>
            <a:endParaRPr lang="cs-CZ" dirty="0"/>
          </a:p>
        </p:txBody>
      </p:sp>
      <p:pic>
        <p:nvPicPr>
          <p:cNvPr id="7" name="Picture 6" descr="http://i.lidovky.cz/10/011/lnorg/KIM303484_p2010010202153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01247" y="2630845"/>
            <a:ext cx="3985940" cy="4351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45061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http://image.tn.nova.cz/media/images/750x750/Jan2010/586631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65125"/>
            <a:ext cx="10515600" cy="60485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449342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3" descr="http://homepage.mac.com/dixoncj/portfolio/nytimes/newnytadditions2005/nytpics2004-2005/landslide.slide2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365126"/>
            <a:ext cx="10515601" cy="6061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89115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2"/>
            <a:ext cx="10515600" cy="678064"/>
          </a:xfrm>
        </p:spPr>
        <p:txBody>
          <a:bodyPr>
            <a:normAutofit fontScale="90000"/>
          </a:bodyPr>
          <a:lstStyle/>
          <a:p>
            <a:r>
              <a:rPr lang="cs-CZ" dirty="0" smtClean="0"/>
              <a:t>Silný vítr, tornáda 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1834" y="0"/>
            <a:ext cx="6116391" cy="3532678"/>
          </a:xfrm>
        </p:spPr>
        <p:txBody>
          <a:bodyPr>
            <a:normAutofit fontScale="92500" lnSpcReduction="10000"/>
          </a:bodyPr>
          <a:lstStyle/>
          <a:p>
            <a:endParaRPr lang="cs-CZ" altLang="cs-CZ" b="1" dirty="0" smtClean="0"/>
          </a:p>
          <a:p>
            <a:endParaRPr lang="cs-CZ" altLang="cs-CZ" b="1" dirty="0"/>
          </a:p>
          <a:p>
            <a:r>
              <a:rPr lang="cs-CZ" altLang="cs-CZ" b="1" dirty="0" smtClean="0"/>
              <a:t>Tornádo je silně rotující vír (se zhruba vertikální osou), vyskytující se nejčastěji v bezlesých prérijních oblastech, který   se během své existence alespoň jednou dotkne zemského povrchu                          a je dostatečně silný, aby na něm mohl způsobit hmotné škody.</a:t>
            </a:r>
            <a:endParaRPr lang="cs-CZ" altLang="cs-CZ" dirty="0" smtClean="0"/>
          </a:p>
          <a:p>
            <a:endParaRPr lang="cs-CZ" dirty="0"/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86412" y="1030310"/>
            <a:ext cx="4633176" cy="5383370"/>
          </a:xfrm>
          <a:prstGeom prst="rect">
            <a:avLst/>
          </a:prstGeom>
        </p:spPr>
      </p:pic>
      <p:pic>
        <p:nvPicPr>
          <p:cNvPr id="5" name="Picture 4" descr="http://eurozpravy.cz/pictures/photo/2009/04/01/1238619002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2262" y="3219718"/>
            <a:ext cx="7200900" cy="36382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137041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Tropické cyklony </a:t>
            </a:r>
            <a:endParaRPr lang="cs-CZ" dirty="0"/>
          </a:p>
        </p:txBody>
      </p:sp>
      <p:pic>
        <p:nvPicPr>
          <p:cNvPr id="4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806307" y="1275008"/>
            <a:ext cx="4838517" cy="4767018"/>
          </a:xfrm>
        </p:spPr>
      </p:pic>
      <p:sp>
        <p:nvSpPr>
          <p:cNvPr id="5" name="Obdélník 4"/>
          <p:cNvSpPr/>
          <p:nvPr/>
        </p:nvSpPr>
        <p:spPr>
          <a:xfrm>
            <a:off x="838200" y="2184893"/>
            <a:ext cx="5490693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cs-CZ" altLang="cs-CZ" sz="2800" b="1" dirty="0" smtClean="0"/>
              <a:t>Atmosférické útvary v podobě obrovského víru                               s charakteristickým okem             ve středu. Vznikají v oblasti rovníku. V různých oblastech světa se označují místními názvy (hurikán, tajfun apod.). </a:t>
            </a:r>
            <a:endParaRPr lang="cs-CZ" altLang="cs-CZ" sz="2800" b="1" dirty="0" smtClean="0"/>
          </a:p>
        </p:txBody>
      </p:sp>
    </p:spTree>
    <p:extLst>
      <p:ext uri="{BB962C8B-B14F-4D97-AF65-F5344CB8AC3E}">
        <p14:creationId xmlns:p14="http://schemas.microsoft.com/office/powerpoint/2010/main" val="30839789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Picture 4" descr="http://img5.ct24.cz/multimedia/images/4/381/middle/3806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6120" y="1690688"/>
            <a:ext cx="4750694" cy="3937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http://www.surfersvillage.com/img/st/Hurricane_Isabel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6814" y="709015"/>
            <a:ext cx="5516986" cy="4004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41756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426854" y="292437"/>
            <a:ext cx="10515600" cy="1325563"/>
          </a:xfrm>
        </p:spPr>
        <p:txBody>
          <a:bodyPr/>
          <a:lstStyle/>
          <a:p>
            <a:pPr algn="ctr"/>
            <a:r>
              <a:rPr lang="cs-CZ" dirty="0" smtClean="0"/>
              <a:t>Invaze živočichů </a:t>
            </a:r>
            <a:endParaRPr lang="cs-CZ" dirty="0"/>
          </a:p>
        </p:txBody>
      </p:sp>
      <p:pic>
        <p:nvPicPr>
          <p:cNvPr id="4" name="Picture 4" descr="http://www.denikreferendum.cz/assets/pictures/7290/hp_main/A2.jpg?1283266200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99245" y="292437"/>
            <a:ext cx="4816699" cy="2840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Zástupný symbol pro obsah 5"/>
          <p:cNvSpPr>
            <a:spLocks noGrp="1"/>
          </p:cNvSpPr>
          <p:nvPr>
            <p:ph sz="half" idx="2"/>
          </p:nvPr>
        </p:nvSpPr>
        <p:spPr>
          <a:xfrm>
            <a:off x="144886" y="3451537"/>
            <a:ext cx="5637727" cy="3554570"/>
          </a:xfrm>
        </p:spPr>
        <p:txBody>
          <a:bodyPr>
            <a:normAutofit lnSpcReduction="10000"/>
          </a:bodyPr>
          <a:lstStyle/>
          <a:p>
            <a:r>
              <a:rPr lang="cs-CZ" dirty="0" smtClean="0"/>
              <a:t>Dochází k sezónnímu </a:t>
            </a:r>
            <a:r>
              <a:rPr lang="cs-CZ" dirty="0"/>
              <a:t>p</a:t>
            </a:r>
            <a:r>
              <a:rPr lang="cs-CZ" dirty="0" smtClean="0"/>
              <a:t>řemnožení některých živých organismů. Známým příkladem jsou saranče. Vyskytují se v různých částech světa, hlavně v Africe. </a:t>
            </a:r>
          </a:p>
          <a:p>
            <a:r>
              <a:rPr lang="cs-CZ" dirty="0" smtClean="0"/>
              <a:t>Když je počasí příznivé, vytváří se obrovská hejna, </a:t>
            </a:r>
            <a:r>
              <a:rPr lang="cs-CZ" b="1" dirty="0" smtClean="0"/>
              <a:t>která dokáží zlikvidovat vegetaci na obrovských plochách</a:t>
            </a:r>
            <a:r>
              <a:rPr lang="cs-CZ" dirty="0" smtClean="0"/>
              <a:t>.  </a:t>
            </a:r>
            <a:endParaRPr lang="cs-CZ" dirty="0"/>
          </a:p>
        </p:txBody>
      </p:sp>
      <p:pic>
        <p:nvPicPr>
          <p:cNvPr id="5" name="Picture 3" descr="http://vtm.zive.cz/files/imagecache/dust_filerenderer_big/upload/story_press/1405/hejno_saran_at_49c2458536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2766" y="1618000"/>
            <a:ext cx="6289183" cy="48996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81650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1325563"/>
          </a:xfrm>
        </p:spPr>
        <p:txBody>
          <a:bodyPr/>
          <a:lstStyle/>
          <a:p>
            <a:r>
              <a:rPr lang="cs-CZ" dirty="0" smtClean="0"/>
              <a:t>Instrukce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8651" y="1325563"/>
            <a:ext cx="10515600" cy="4351338"/>
          </a:xfrm>
        </p:spPr>
        <p:txBody>
          <a:bodyPr/>
          <a:lstStyle/>
          <a:p>
            <a:pPr marL="0" indent="0">
              <a:buNone/>
            </a:pPr>
            <a:r>
              <a:rPr lang="cs-CZ" dirty="0" smtClean="0"/>
              <a:t>Dobrý den žáci, </a:t>
            </a:r>
          </a:p>
          <a:p>
            <a:pPr marL="0" indent="0">
              <a:buNone/>
            </a:pPr>
            <a:endParaRPr lang="cs-CZ" dirty="0"/>
          </a:p>
          <a:p>
            <a:pPr marL="0" indent="0">
              <a:buNone/>
            </a:pPr>
            <a:endParaRPr lang="cs-CZ" dirty="0" smtClean="0"/>
          </a:p>
          <a:p>
            <a:pPr marL="0" indent="0">
              <a:buNone/>
            </a:pPr>
            <a:r>
              <a:rPr lang="cs-CZ" dirty="0"/>
              <a:t> </a:t>
            </a:r>
            <a:r>
              <a:rPr lang="cs-CZ" dirty="0" smtClean="0"/>
              <a:t>               dnes se dostáváme do absolutního cíle v rámci tohoto pololetí. Probereme si zbylé přírodní katastrofy. Které to jsou zjistíte po otevření prezentace. Podívejte se na charakteristiku jednotlivých vzdušných putujících útvarů. Dále jak se mohou projevovat a co mohou v přírodě a člověku způsobovat. V učebnici zeměpisu najdeme tyto přírodní katastrofy na stranách 113 a 114. Příští týden se zaměříme na opakování a shrnutí učiva tohoto pololetí. 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239284160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</TotalTime>
  <Words>254</Words>
  <Application>Microsoft Office PowerPoint</Application>
  <PresentationFormat>Širokoúhlá obrazovka</PresentationFormat>
  <Paragraphs>19</Paragraphs>
  <Slides>9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Motiv Office</vt:lpstr>
      <vt:lpstr>Přírodní katastrofy (pokračování)  - sesuvy půdy,  - vítr,  - invaze živočichů. </vt:lpstr>
      <vt:lpstr>Eroze – sesuvy půdy </vt:lpstr>
      <vt:lpstr>Prezentace aplikace PowerPoint</vt:lpstr>
      <vt:lpstr>Prezentace aplikace PowerPoint</vt:lpstr>
      <vt:lpstr>Silný vítr, tornáda  </vt:lpstr>
      <vt:lpstr>Tropické cyklony </vt:lpstr>
      <vt:lpstr>Prezentace aplikace PowerPoint</vt:lpstr>
      <vt:lpstr>Invaze živočichů </vt:lpstr>
      <vt:lpstr>Instrukce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Přírodní katastrofy   -</dc:title>
  <dc:creator>ucitel</dc:creator>
  <cp:lastModifiedBy>ucitel</cp:lastModifiedBy>
  <cp:revision>14</cp:revision>
  <dcterms:created xsi:type="dcterms:W3CDTF">2020-06-10T20:21:01Z</dcterms:created>
  <dcterms:modified xsi:type="dcterms:W3CDTF">2020-06-10T22:06:29Z</dcterms:modified>
</cp:coreProperties>
</file>