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0" r:id="rId5"/>
    <p:sldId id="263" r:id="rId6"/>
    <p:sldId id="264" r:id="rId7"/>
    <p:sldId id="265" r:id="rId8"/>
    <p:sldId id="270" r:id="rId9"/>
    <p:sldId id="266" r:id="rId10"/>
    <p:sldId id="271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94B8-70DD-4DDC-BA8B-3B0BDD39F0F2}" type="datetimeFigureOut">
              <a:rPr lang="cs-CZ" smtClean="0"/>
              <a:t>08.06.2020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A6B4-2AF3-44F8-8960-B243CD1FD1D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53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94B8-70DD-4DDC-BA8B-3B0BDD39F0F2}" type="datetimeFigureOut">
              <a:rPr lang="cs-CZ" smtClean="0"/>
              <a:t>08.06.2020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A6B4-2AF3-44F8-8960-B243CD1FD1D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30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94B8-70DD-4DDC-BA8B-3B0BDD39F0F2}" type="datetimeFigureOut">
              <a:rPr lang="cs-CZ" smtClean="0"/>
              <a:t>08.06.2020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A6B4-2AF3-44F8-8960-B243CD1FD1D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54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94B8-70DD-4DDC-BA8B-3B0BDD39F0F2}" type="datetimeFigureOut">
              <a:rPr lang="cs-CZ" smtClean="0"/>
              <a:t>08.06.2020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A6B4-2AF3-44F8-8960-B243CD1FD1D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28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94B8-70DD-4DDC-BA8B-3B0BDD39F0F2}" type="datetimeFigureOut">
              <a:rPr lang="cs-CZ" smtClean="0"/>
              <a:t>08.06.2020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A6B4-2AF3-44F8-8960-B243CD1FD1D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41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94B8-70DD-4DDC-BA8B-3B0BDD39F0F2}" type="datetimeFigureOut">
              <a:rPr lang="cs-CZ" smtClean="0"/>
              <a:t>08.06.2020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A6B4-2AF3-44F8-8960-B243CD1FD1D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94B8-70DD-4DDC-BA8B-3B0BDD39F0F2}" type="datetimeFigureOut">
              <a:rPr lang="cs-CZ" smtClean="0"/>
              <a:t>08.06.2020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A6B4-2AF3-44F8-8960-B243CD1FD1D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4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94B8-70DD-4DDC-BA8B-3B0BDD39F0F2}" type="datetimeFigureOut">
              <a:rPr lang="cs-CZ" smtClean="0"/>
              <a:t>08.06.2020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A6B4-2AF3-44F8-8960-B243CD1FD1D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72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94B8-70DD-4DDC-BA8B-3B0BDD39F0F2}" type="datetimeFigureOut">
              <a:rPr lang="cs-CZ" smtClean="0"/>
              <a:t>08.06.2020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A6B4-2AF3-44F8-8960-B243CD1FD1D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46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94B8-70DD-4DDC-BA8B-3B0BDD39F0F2}" type="datetimeFigureOut">
              <a:rPr lang="cs-CZ" smtClean="0"/>
              <a:t>08.06.2020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A6B4-2AF3-44F8-8960-B243CD1FD1D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46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94B8-70DD-4DDC-BA8B-3B0BDD39F0F2}" type="datetimeFigureOut">
              <a:rPr lang="cs-CZ" smtClean="0"/>
              <a:t>08.06.2020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A6B4-2AF3-44F8-8960-B243CD1FD1D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94B8-70DD-4DDC-BA8B-3B0BDD39F0F2}" type="datetimeFigureOut">
              <a:rPr lang="cs-CZ" smtClean="0"/>
              <a:t>08.06.2020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BA6B4-2AF3-44F8-8960-B243CD1FD1D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53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290" y="133305"/>
            <a:ext cx="10515600" cy="39472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547" y="695458"/>
            <a:ext cx="10290220" cy="5898524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sz="3200" b="1" dirty="0"/>
          </a:p>
          <a:p>
            <a:pPr marL="0" indent="0" algn="ctr">
              <a:buNone/>
            </a:pPr>
            <a:r>
              <a:rPr lang="cs-CZ" sz="3200" b="1" dirty="0" smtClean="0"/>
              <a:t>Přírodní katastrofy – způsobené i vlivem globálních ekologických problémů  </a:t>
            </a:r>
          </a:p>
          <a:p>
            <a:pPr marL="0" indent="0" algn="ctr">
              <a:buNone/>
            </a:pPr>
            <a:endParaRPr lang="cs-CZ" sz="3200" b="1" dirty="0"/>
          </a:p>
          <a:p>
            <a:pPr>
              <a:buFontTx/>
              <a:buChar char="-"/>
            </a:pPr>
            <a:r>
              <a:rPr lang="cs-CZ" sz="3200" dirty="0"/>
              <a:t>P</a:t>
            </a:r>
            <a:r>
              <a:rPr lang="cs-CZ" sz="3200" dirty="0" smtClean="0"/>
              <a:t>ovodně, </a:t>
            </a:r>
          </a:p>
          <a:p>
            <a:pPr>
              <a:buFontTx/>
              <a:buChar char="-"/>
            </a:pPr>
            <a:r>
              <a:rPr lang="cs-CZ" sz="3200" dirty="0" smtClean="0"/>
              <a:t>Mimořádná sucha, </a:t>
            </a:r>
          </a:p>
          <a:p>
            <a:pPr>
              <a:buFontTx/>
              <a:buChar char="-"/>
            </a:pPr>
            <a:r>
              <a:rPr lang="cs-CZ" sz="3200" dirty="0" smtClean="0"/>
              <a:t>Zemětřesení a sopečná činnost.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25673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http://www.sedmstatecnych.cz/res/article/16/orig/f6fdfc187211675478b4fda5c34399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2" y="0"/>
            <a:ext cx="723339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ttp://www.jyi.org/articleimages/271/originals/img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7" y="0"/>
            <a:ext cx="457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://www.chinasmack.com/wp-content/uploads/2009/01/2008-sichuan-earthquake-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50783"/>
            <a:ext cx="5513231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6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591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smtClean="0"/>
              <a:t>Zemětřesení pod hladinou moře – vznikají tsunami, voda z moře se dostává na pevninu. Způsobuje ztráty  na lidských životech a materiální škody. 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7" y="1572836"/>
            <a:ext cx="5630061" cy="4763165"/>
          </a:xfrm>
        </p:spPr>
      </p:pic>
      <p:pic>
        <p:nvPicPr>
          <p:cNvPr id="6" name="Picture 5" descr="http://www.natur.cuni.cz/faculty/aktuality/tsunam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5449"/>
            <a:ext cx="5715000" cy="381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14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http://www.hafnet.cz/wp-content/uploads/tsunami_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616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8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304575"/>
            <a:ext cx="10515600" cy="83261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591" y="643944"/>
            <a:ext cx="10515600" cy="60788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Dobrý den žáci,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přikládám prezentaci ohledně přírodních katastrof. O které přírodní katastrofy se jedná zjistíte tehdy, když si nejprve přečtěte učebnici zeměpisu ze strany 111, 112 a 113. </a:t>
            </a:r>
          </a:p>
          <a:p>
            <a:pPr marL="0" indent="0">
              <a:buNone/>
            </a:pPr>
            <a:r>
              <a:rPr lang="cs-CZ" dirty="0" smtClean="0"/>
              <a:t>Následně si projděte celou prezentaci. Podívejte se na věcnou obrazovou přílohu. Z které zjistíme, co mohou takovéto vybrané přírodní katastrofy způsobovat. Text (poznámky), který je součástí prezentace je nutno si zapamatovat.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S pozdravem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628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57" y="0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PŘÍRODNÍ KATASTROFY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257" y="1081824"/>
            <a:ext cx="11744458" cy="5615189"/>
          </a:xfrm>
        </p:spPr>
      </p:pic>
    </p:spTree>
    <p:extLst>
      <p:ext uri="{BB962C8B-B14F-4D97-AF65-F5344CB8AC3E}">
        <p14:creationId xmlns:p14="http://schemas.microsoft.com/office/powerpoint/2010/main" val="335793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05" y="136223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POVODNĚ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41986" y="1297592"/>
            <a:ext cx="10515600" cy="4351338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Povodeň je přírodní katastrofa, způsobená rozlitím nadměrného množství vody v krajině mimo koryta řek. Jejími následky mohou být různě velké škody na majetku, ekologické škody či oběti na lidských životech.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3459" y="2623155"/>
            <a:ext cx="7772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5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3" y="128789"/>
            <a:ext cx="11140224" cy="6729211"/>
          </a:xfrm>
        </p:spPr>
      </p:pic>
    </p:spTree>
    <p:extLst>
      <p:ext uri="{BB962C8B-B14F-4D97-AF65-F5344CB8AC3E}">
        <p14:creationId xmlns:p14="http://schemas.microsoft.com/office/powerpoint/2010/main" val="210114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27303"/>
            <a:ext cx="10515600" cy="1325563"/>
          </a:xfrm>
        </p:spPr>
        <p:txBody>
          <a:bodyPr/>
          <a:lstStyle/>
          <a:p>
            <a:r>
              <a:rPr lang="cs-CZ" dirty="0" smtClean="0"/>
              <a:t>Mimořádná sucha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05164"/>
            <a:ext cx="10515600" cy="4351338"/>
          </a:xfrm>
        </p:spPr>
        <p:txBody>
          <a:bodyPr/>
          <a:lstStyle/>
          <a:p>
            <a:r>
              <a:rPr lang="cs-CZ" altLang="cs-CZ" dirty="0" smtClean="0"/>
              <a:t>Sucho je forma přírodní katastrofy, která se projevuje nedostatkem srážkové vody, podzemní vody a nebo jejich kombinací. Jeho důsledkem dochází k odumírání rostlinstva v zasažené oblasti               a k následnému vymírání živočichů, či ke zhroucení celého ekosystému.</a:t>
            </a:r>
          </a:p>
          <a:p>
            <a:r>
              <a:rPr lang="cs-CZ" dirty="0" smtClean="0"/>
              <a:t>Negativní vliv i na samého člověka, kdy se může znásobovat hlad           a podvýživa obyvatel, hlavně v chudých zemích světa. </a:t>
            </a:r>
            <a:endParaRPr lang="cs-CZ" dirty="0"/>
          </a:p>
        </p:txBody>
      </p:sp>
      <p:pic>
        <p:nvPicPr>
          <p:cNvPr id="4" name="Picture 5" descr="http://www.treehugger.com/climate-ethics-drou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02" y="3671887"/>
            <a:ext cx="4305300" cy="3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www.denikreferendum.cz/assets/pictures/439/hp_main/sucho_v_keni_Brendan_Cox_Oxfam.jpg?12599398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82" y="3671886"/>
            <a:ext cx="5769735" cy="318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07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71942"/>
            <a:ext cx="10515599" cy="6550830"/>
          </a:xfrm>
        </p:spPr>
      </p:pic>
    </p:spTree>
    <p:extLst>
      <p:ext uri="{BB962C8B-B14F-4D97-AF65-F5344CB8AC3E}">
        <p14:creationId xmlns:p14="http://schemas.microsoft.com/office/powerpoint/2010/main" val="357914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426244"/>
            <a:ext cx="10515600" cy="1325563"/>
          </a:xfrm>
        </p:spPr>
        <p:txBody>
          <a:bodyPr/>
          <a:lstStyle/>
          <a:p>
            <a:r>
              <a:rPr lang="cs-CZ" dirty="0" smtClean="0"/>
              <a:t>Zemětřesení a sopečná činnost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67531"/>
            <a:ext cx="11445025" cy="4351338"/>
          </a:xfrm>
        </p:spPr>
        <p:txBody>
          <a:bodyPr/>
          <a:lstStyle/>
          <a:p>
            <a:r>
              <a:rPr lang="cs-CZ" altLang="cs-CZ" b="1" dirty="0"/>
              <a:t>Zemětřesení je náhlý pohyb zemské kůry, vyvolaný uvolněním napětí – např. z neustálých pohybů zemských desek – podél zlomů.</a:t>
            </a:r>
            <a:r>
              <a:rPr lang="cs-CZ" altLang="cs-CZ" dirty="0"/>
              <a:t> </a:t>
            </a:r>
            <a:endParaRPr lang="cs-CZ" altLang="cs-CZ" dirty="0" smtClean="0"/>
          </a:p>
          <a:p>
            <a:r>
              <a:rPr lang="cs-CZ" altLang="cs-CZ" u="sng" dirty="0" smtClean="0"/>
              <a:t>Takovéto zemětřesení vzniká dvěma hlavními způsoby</a:t>
            </a:r>
            <a:r>
              <a:rPr lang="cs-CZ" altLang="cs-CZ" dirty="0" smtClean="0"/>
              <a:t>: </a:t>
            </a:r>
          </a:p>
          <a:p>
            <a:pPr marL="0" indent="0"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- sopečnou činností (vulkanismem, při výbuchu sopky), </a:t>
            </a:r>
          </a:p>
          <a:p>
            <a:pPr marL="0" indent="0"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- tektonickou činností – nárazem litosférických desek, při jejich pohybu. </a:t>
            </a:r>
            <a:endParaRPr lang="cs-CZ" alt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5785" y="2910624"/>
            <a:ext cx="3810000" cy="394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10624"/>
            <a:ext cx="3810000" cy="3947376"/>
          </a:xfrm>
          <a:prstGeom prst="rect">
            <a:avLst/>
          </a:prstGeom>
        </p:spPr>
      </p:pic>
      <p:pic>
        <p:nvPicPr>
          <p:cNvPr id="6" name="Picture 3" descr="http://img.blesk.cz/img/1/article/452640_import-merapi-sopka-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27729"/>
            <a:ext cx="4275785" cy="37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59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442" y="-244699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Sopečná činnost </a:t>
            </a:r>
            <a:endParaRPr lang="cs-CZ" dirty="0"/>
          </a:p>
        </p:txBody>
      </p:sp>
      <p:pic>
        <p:nvPicPr>
          <p:cNvPr id="4" name="Picture 7" descr="http://newsimg.bbc.co.uk/media/images/41912000/jpg/_41912472_lavanighta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914400"/>
            <a:ext cx="9388699" cy="547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86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1530" y="133305"/>
            <a:ext cx="10515600" cy="69094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Následky zemětřesení 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4" y="824248"/>
            <a:ext cx="9916731" cy="5713323"/>
          </a:xfrm>
        </p:spPr>
      </p:pic>
    </p:spTree>
    <p:extLst>
      <p:ext uri="{BB962C8B-B14F-4D97-AF65-F5344CB8AC3E}">
        <p14:creationId xmlns:p14="http://schemas.microsoft.com/office/powerpoint/2010/main" val="200873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282</Words>
  <Application>Microsoft Office PowerPoint</Application>
  <PresentationFormat>Širokoúhlá obrazovka</PresentationFormat>
  <Paragraphs>32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Prezentace aplikace PowerPoint</vt:lpstr>
      <vt:lpstr>PŘÍRODNÍ KATASTROFY</vt:lpstr>
      <vt:lpstr>POVODNĚ</vt:lpstr>
      <vt:lpstr>Prezentace aplikace PowerPoint</vt:lpstr>
      <vt:lpstr>Mimořádná sucha</vt:lpstr>
      <vt:lpstr>Prezentace aplikace PowerPoint</vt:lpstr>
      <vt:lpstr>Zemětřesení a sopečná činnost</vt:lpstr>
      <vt:lpstr>Sopečná činnost </vt:lpstr>
      <vt:lpstr>Následky zemětřesení  </vt:lpstr>
      <vt:lpstr>Prezentace aplikace PowerPoint</vt:lpstr>
      <vt:lpstr>Zemětřesení pod hladinou moře – vznikají tsunami, voda z moře se dostává na pevninu. Způsobuje ztráty  na lidských životech a materiální škody.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ucitel</cp:lastModifiedBy>
  <cp:revision>17</cp:revision>
  <dcterms:created xsi:type="dcterms:W3CDTF">2020-06-08T19:16:06Z</dcterms:created>
  <dcterms:modified xsi:type="dcterms:W3CDTF">2020-06-08T21:57:49Z</dcterms:modified>
</cp:coreProperties>
</file>