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65" r:id="rId2"/>
    <p:sldId id="266" r:id="rId3"/>
    <p:sldId id="258" r:id="rId4"/>
    <p:sldId id="262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82476-94A4-4F99-956A-5B29C9A36C66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C2E03-C7B0-41DD-AF52-CFCC7725E9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25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 eaLnBrk="1" hangingPunct="1"/>
            <a:fld id="{FB24C73D-4934-4605-A894-CF5D3AE09878}" type="slidenum">
              <a:rPr lang="cs-CZ" altLang="cs-CZ">
                <a:latin typeface="Arial" panose="020B0604020202020204" pitchFamily="34" charset="0"/>
              </a:rPr>
              <a:pPr eaLnBrk="1" hangingPunct="1"/>
              <a:t>4</a:t>
            </a:fld>
            <a:endParaRPr lang="cs-CZ" altLang="cs-CZ" dirty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8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 eaLnBrk="1" hangingPunct="1"/>
            <a:fld id="{423B2527-5E55-4C0D-984D-13CB97226ACB}" type="slidenum">
              <a:rPr lang="cs-CZ" altLang="cs-CZ">
                <a:latin typeface="Arial" panose="020B0604020202020204" pitchFamily="34" charset="0"/>
              </a:rPr>
              <a:pPr eaLnBrk="1" hangingPunct="1"/>
              <a:t>5</a:t>
            </a:fld>
            <a:endParaRPr lang="cs-CZ" altLang="cs-CZ" dirty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8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7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18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65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282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23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45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02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692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47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2E5F1-202F-44C9-BA94-3D55ECF15E5B}" type="slidenum">
              <a:rPr lang="cs-CZ" altLang="cs-CZ"/>
              <a:pPr/>
              <a:t>‹#›</a:t>
            </a:fld>
            <a:endParaRPr lang="cs-CZ" altLang="cs-CZ" dirty="0">
              <a:latin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34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282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39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71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93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24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03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47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C154D7E-2A4E-4DBB-9EBF-E0AD7936A018}" type="datetimeFigureOut">
              <a:rPr lang="cs-CZ" smtClean="0"/>
              <a:t>27.05.2020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42FC-0B57-4498-A6A3-8227078E30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952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INd2axjis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9347" y="2297616"/>
            <a:ext cx="11732653" cy="5107736"/>
          </a:xfrm>
        </p:spPr>
        <p:txBody>
          <a:bodyPr/>
          <a:lstStyle/>
          <a:p>
            <a:endParaRPr lang="cs-CZ" dirty="0" smtClean="0"/>
          </a:p>
          <a:p>
            <a:r>
              <a:rPr lang="cs-CZ" sz="3600" b="1" u="sng" dirty="0">
                <a:latin typeface="Times New Roman" pitchFamily="18" charset="0"/>
                <a:cs typeface="Times New Roman" pitchFamily="18" charset="0"/>
              </a:rPr>
              <a:t>Světové (globální) ekologické </a:t>
            </a:r>
            <a:r>
              <a:rPr lang="cs-CZ" sz="3600" b="1" u="sng" dirty="0" smtClean="0">
                <a:latin typeface="Times New Roman" pitchFamily="18" charset="0"/>
                <a:cs typeface="Times New Roman" pitchFamily="18" charset="0"/>
              </a:rPr>
              <a:t>problémy vedou                ke globálnímu oteplování = globální změně klimatu</a:t>
            </a:r>
            <a:endParaRPr lang="cs-CZ" sz="36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11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12516544" y="908720"/>
            <a:ext cx="2365920" cy="27404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03512" y="188640"/>
            <a:ext cx="8964488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Světové (globální) ekologické problémy</a:t>
            </a:r>
          </a:p>
          <a:p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Mezi největší globální ekologické problémy patří: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znečisťování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ovzduší (poškozuje zdraví lidí), 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smog, 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 - rozšiřování ozónové díry, 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 - kyselé deště,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 - oteplování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klimatu - skleníkový efekt,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znečišťování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vod,   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úbytek a znehodnocování půd,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270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12876584" y="764704"/>
            <a:ext cx="1573832" cy="4900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62609" y="569843"/>
            <a:ext cx="9793355" cy="648856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- nadměrné čerpání přírodních zdrojů, 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- nárůst objemů odpadů a problémy s jejích odstraňováním. 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Tyto všechny globální ekologické problémy ve větší </a:t>
            </a:r>
          </a:p>
          <a:p>
            <a:pPr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nebo menší míře negativním způsobem přispívají ke globální </a:t>
            </a:r>
          </a:p>
          <a:p>
            <a:pPr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měně klimatu na naší Zemi. 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Skleníkový efekt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– dochází k zahřívaní atmosféry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              od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zemského povrchu. Část atmosférou pohlceného záření je zpětně vyzařována k zemskému povrchu, který je  druhotně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oteplován. Tímto dochází ke globální oteplování naši Země.   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767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924676" y="1628776"/>
            <a:ext cx="3743325" cy="576263"/>
          </a:xfrm>
          <a:noFill/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Příčina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43251" y="476250"/>
            <a:ext cx="6480175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Skleníkový efekt</a:t>
            </a:r>
          </a:p>
        </p:txBody>
      </p:sp>
      <p:pic>
        <p:nvPicPr>
          <p:cNvPr id="1229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484314"/>
            <a:ext cx="5159375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961188" y="2351088"/>
            <a:ext cx="3236912" cy="1581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exhaláty</a:t>
            </a:r>
          </a:p>
          <a:p>
            <a:pPr eaLnBrk="1" hangingPunct="1">
              <a:spcBef>
                <a:spcPct val="20000"/>
              </a:spcBef>
            </a:pP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altLang="cs-CZ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freony, metan, 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oxid dusný).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16726" y="4076700"/>
            <a:ext cx="36734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Způsobují zvýšení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průměrné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teploty </a:t>
            </a:r>
          </a:p>
          <a:p>
            <a:pPr algn="l" eaLnBrk="1" hangingPunct="1">
              <a:spcBef>
                <a:spcPct val="20000"/>
              </a:spcBef>
            </a:pP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Země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globální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oteplování). 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9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 advAuto="0"/>
      <p:bldP spid="12291" grpId="0" build="p" autoUpdateAnimBg="0" advAuto="0"/>
      <p:bldP spid="12293" grpId="0" animBg="1" autoUpdateAnimBg="0"/>
      <p:bldP spid="12294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 smtClean="0"/>
              <a:t> </a:t>
            </a:r>
            <a:endParaRPr lang="cs-CZ" altLang="cs-CZ" dirty="0" smtClean="0">
              <a:latin typeface="Arial CE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93069" y="908052"/>
            <a:ext cx="8229600" cy="266065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Důsledky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tání části ledovců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pólech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→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hladiny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moří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oceánů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→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zaplavení pobřežních oblastí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častější přírodní katastrofy. 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dirty="0"/>
          </a:p>
          <a:p>
            <a:pPr eaLnBrk="1" hangingPunct="1">
              <a:buFontTx/>
              <a:buNone/>
            </a:pPr>
            <a:endParaRPr lang="cs-CZ" altLang="cs-CZ" sz="2400" dirty="0"/>
          </a:p>
          <a:p>
            <a:pPr eaLnBrk="1" hangingPunct="1">
              <a:buFontTx/>
              <a:buNone/>
            </a:pPr>
            <a:endParaRPr lang="cs-CZ" altLang="cs-CZ" sz="2400" dirty="0"/>
          </a:p>
          <a:p>
            <a:pPr eaLnBrk="1" hangingPunct="1">
              <a:buFontTx/>
              <a:buNone/>
            </a:pPr>
            <a:endParaRPr lang="cs-CZ" altLang="cs-CZ" sz="2400" dirty="0"/>
          </a:p>
        </p:txBody>
      </p:sp>
      <p:sp>
        <p:nvSpPr>
          <p:cNvPr id="22532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2063750" y="4005264"/>
            <a:ext cx="8229600" cy="2403475"/>
          </a:xfrm>
        </p:spPr>
        <p:txBody>
          <a:bodyPr/>
          <a:lstStyle/>
          <a:p>
            <a:pPr eaLnBrk="1" hangingPunct="1"/>
            <a:endParaRPr lang="sk-SK" altLang="cs-CZ" dirty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566988" y="188913"/>
            <a:ext cx="6481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sk-SK" altLang="cs-CZ" dirty="0">
              <a:latin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919288" y="1"/>
            <a:ext cx="82296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Skleníkový efekt</a:t>
            </a:r>
            <a:r>
              <a:rPr lang="cs-CZ" altLang="cs-CZ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342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156" y="3713716"/>
            <a:ext cx="3552825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449983" y="5937191"/>
            <a:ext cx="545713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Přírodní katastrofa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tsunami 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519490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1" grpId="0" build="p" autoUpdateAnimBg="0" advAuto="0"/>
      <p:bldP spid="143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Globální změny klimatu – současná hrozba pro naši planetu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dochází ke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globální změně klimatu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Z větší části je tento negativní jev způsoben lidskou činnosti              a nezodpovědným chováním nás lidí.  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Tato globální změna klimatu se netýká pouze teploty,          ale i srážek, větru a jiné. Především však narůstá četnost mimořádných klimatických událostí.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 ně můžeme řadit: povodně, větry s velkou sílou (vichřice), požáry, vysušování půdy, tsunami, tropické cyklony, sesuvy půdy a jiné.  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7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041" y="0"/>
            <a:ext cx="9404723" cy="1400530"/>
          </a:xfrm>
        </p:spPr>
        <p:txBody>
          <a:bodyPr/>
          <a:lstStyle/>
          <a:p>
            <a:r>
              <a:rPr lang="cs-CZ" dirty="0" smtClean="0"/>
              <a:t>Instrukce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51796" y="5769735"/>
            <a:ext cx="9573274" cy="1006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11" y="1007166"/>
            <a:ext cx="10725934" cy="57694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Dobrý den žáci,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přecházíme k dalšímu podcelku ohledně Ekologie v zeměpisu, a to ke světovým ekologickým problémům. Nejdříve se povinně podíváme na přiložené video. Video zde: </a:t>
            </a:r>
            <a:r>
              <a:rPr lang="cs-CZ" dirty="0">
                <a:hlinkClick r:id="rId2"/>
              </a:rPr>
              <a:t>https://www.youtube.com/watch?v=SINd2axjisU</a:t>
            </a:r>
            <a:r>
              <a:rPr lang="cs-CZ" dirty="0"/>
              <a:t> (globální změna klimatu). </a:t>
            </a:r>
            <a:r>
              <a:rPr lang="cs-CZ" dirty="0" smtClean="0"/>
              <a:t>Následně si přečteme ohledně tohoto problému strany z učebnice zeměpisu 106 a 107. Na toto přečtení pak navazuje obsah prezentace.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 učiva si zapamatujeme: </a:t>
            </a:r>
          </a:p>
          <a:p>
            <a:pPr>
              <a:buFontTx/>
              <a:buChar char="-"/>
            </a:pPr>
            <a:r>
              <a:rPr lang="cs-CZ" dirty="0" smtClean="0"/>
              <a:t>Jednotlivé největší ekologické problémy, </a:t>
            </a:r>
          </a:p>
          <a:p>
            <a:pPr>
              <a:buFontTx/>
              <a:buChar char="-"/>
            </a:pPr>
            <a:r>
              <a:rPr lang="cs-CZ" dirty="0" smtClean="0"/>
              <a:t>Skleníkový efekt – abychom uměli jeho podstatu (jakým způsobem se hromadí teplo              v atmosféře), jaké jsou příčiny vzniku a co způsobuje, </a:t>
            </a:r>
          </a:p>
          <a:p>
            <a:pPr>
              <a:buFontTx/>
              <a:buChar char="-"/>
            </a:pPr>
            <a:r>
              <a:rPr lang="cs-CZ" dirty="0" smtClean="0"/>
              <a:t>Jaké mimořádní události mohou vznikat při globální změně klimatu, která je podmíněná hlavně lidskou činností?  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Mějte </a:t>
            </a:r>
            <a:r>
              <a:rPr lang="cs-CZ" smtClean="0"/>
              <a:t>se hezky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8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116</TotalTime>
  <Words>256</Words>
  <Application>Microsoft Office PowerPoint</Application>
  <PresentationFormat>Širokoúhlá obrazovka</PresentationFormat>
  <Paragraphs>60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Arial CE</vt:lpstr>
      <vt:lpstr>Calibri</vt:lpstr>
      <vt:lpstr>Century Gothic</vt:lpstr>
      <vt:lpstr>Times New Roman</vt:lpstr>
      <vt:lpstr>Wingdings 3</vt:lpstr>
      <vt:lpstr>Ion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Globální změny klimatu – současná hrozba pro naši planetu</vt:lpstr>
      <vt:lpstr>Instrukce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15</cp:revision>
  <dcterms:created xsi:type="dcterms:W3CDTF">2020-05-27T19:26:28Z</dcterms:created>
  <dcterms:modified xsi:type="dcterms:W3CDTF">2020-05-27T21:22:37Z</dcterms:modified>
</cp:coreProperties>
</file>