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2" r:id="rId4"/>
    <p:sldId id="259" r:id="rId5"/>
    <p:sldId id="260" r:id="rId6"/>
    <p:sldId id="261" r:id="rId7"/>
    <p:sldId id="294" r:id="rId8"/>
    <p:sldId id="295" r:id="rId9"/>
    <p:sldId id="313" r:id="rId10"/>
    <p:sldId id="314" r:id="rId11"/>
    <p:sldId id="318" r:id="rId12"/>
    <p:sldId id="31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 varScale="1">
        <p:scale>
          <a:sx n="70" d="100"/>
          <a:sy n="70" d="100"/>
        </p:scale>
        <p:origin x="4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5946-A551-41CF-BDC2-F1C1BDDBD00D}" type="datetimeFigureOut">
              <a:rPr lang="sk-SK" smtClean="0"/>
              <a:pPr/>
              <a:t>13. 5. 2020</a:t>
            </a:fld>
            <a:endParaRPr lang="sk-SK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6608-DD40-4804-85C4-0A4D210CEAF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5946-A551-41CF-BDC2-F1C1BDDBD00D}" type="datetimeFigureOut">
              <a:rPr lang="sk-SK" smtClean="0"/>
              <a:pPr/>
              <a:t>13. 5. 2020</a:t>
            </a:fld>
            <a:endParaRPr lang="sk-SK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6608-DD40-4804-85C4-0A4D210CEAF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5946-A551-41CF-BDC2-F1C1BDDBD00D}" type="datetimeFigureOut">
              <a:rPr lang="sk-SK" smtClean="0"/>
              <a:pPr/>
              <a:t>13. 5. 2020</a:t>
            </a:fld>
            <a:endParaRPr lang="sk-SK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6608-DD40-4804-85C4-0A4D210CEAF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5946-A551-41CF-BDC2-F1C1BDDBD00D}" type="datetimeFigureOut">
              <a:rPr lang="sk-SK" smtClean="0"/>
              <a:pPr/>
              <a:t>13. 5. 2020</a:t>
            </a:fld>
            <a:endParaRPr lang="sk-SK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6608-DD40-4804-85C4-0A4D210CEAF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5946-A551-41CF-BDC2-F1C1BDDBD00D}" type="datetimeFigureOut">
              <a:rPr lang="sk-SK" smtClean="0"/>
              <a:pPr/>
              <a:t>13. 5. 2020</a:t>
            </a:fld>
            <a:endParaRPr lang="sk-SK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6608-DD40-4804-85C4-0A4D210CEAF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5946-A551-41CF-BDC2-F1C1BDDBD00D}" type="datetimeFigureOut">
              <a:rPr lang="sk-SK" smtClean="0"/>
              <a:pPr/>
              <a:t>13. 5. 2020</a:t>
            </a:fld>
            <a:endParaRPr lang="sk-SK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6608-DD40-4804-85C4-0A4D210CEAF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5946-A551-41CF-BDC2-F1C1BDDBD00D}" type="datetimeFigureOut">
              <a:rPr lang="sk-SK" smtClean="0"/>
              <a:pPr/>
              <a:t>13. 5. 2020</a:t>
            </a:fld>
            <a:endParaRPr lang="sk-SK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6608-DD40-4804-85C4-0A4D210CEAF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5946-A551-41CF-BDC2-F1C1BDDBD00D}" type="datetimeFigureOut">
              <a:rPr lang="sk-SK" smtClean="0"/>
              <a:pPr/>
              <a:t>13. 5. 2020</a:t>
            </a:fld>
            <a:endParaRPr lang="sk-SK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6608-DD40-4804-85C4-0A4D210CEAF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5946-A551-41CF-BDC2-F1C1BDDBD00D}" type="datetimeFigureOut">
              <a:rPr lang="sk-SK" smtClean="0"/>
              <a:pPr/>
              <a:t>13. 5. 2020</a:t>
            </a:fld>
            <a:endParaRPr lang="sk-SK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6608-DD40-4804-85C4-0A4D210CEAF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5946-A551-41CF-BDC2-F1C1BDDBD00D}" type="datetimeFigureOut">
              <a:rPr lang="sk-SK" smtClean="0"/>
              <a:pPr/>
              <a:t>13. 5. 2020</a:t>
            </a:fld>
            <a:endParaRPr lang="sk-SK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6608-DD40-4804-85C4-0A4D210CEAF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5946-A551-41CF-BDC2-F1C1BDDBD00D}" type="datetimeFigureOut">
              <a:rPr lang="sk-SK" smtClean="0"/>
              <a:pPr/>
              <a:t>13. 5. 2020</a:t>
            </a:fld>
            <a:endParaRPr lang="sk-SK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6608-DD40-4804-85C4-0A4D210CEAF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sk-SK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F5946-A551-41CF-BDC2-F1C1BDDBD00D}" type="datetimeFigureOut">
              <a:rPr lang="sk-SK" smtClean="0"/>
              <a:pPr/>
              <a:t>13. 5. 2020</a:t>
            </a:fld>
            <a:endParaRPr lang="sk-SK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6608-DD40-4804-85C4-0A4D210CEAF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levizeseznam.cz/video/poznavame-svet/laos-podivejte-se-na-puvabne-momentky-z-jihovychodni-asie-6404999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735564">
            <a:off x="524641" y="2425113"/>
            <a:ext cx="2916994" cy="152929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2821">
            <a:off x="655278" y="3877037"/>
            <a:ext cx="3955992" cy="268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1187624" y="404664"/>
            <a:ext cx="706235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9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Jihovýchodní</a:t>
            </a:r>
            <a:r>
              <a:rPr lang="sk-SK" sz="9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9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</a:t>
            </a:r>
            <a:r>
              <a:rPr lang="cs-CZ" sz="9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ie</a:t>
            </a:r>
            <a:endParaRPr lang="cs-CZ" sz="9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2201">
            <a:off x="4391961" y="3416771"/>
            <a:ext cx="4229376" cy="292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u="dbl" dirty="0" smtClean="0"/>
              <a:t>Jihovýchodní</a:t>
            </a:r>
            <a:r>
              <a:rPr lang="sk-SK" u="dbl" dirty="0" smtClean="0"/>
              <a:t> </a:t>
            </a:r>
            <a:r>
              <a:rPr lang="cs-CZ" u="dbl" dirty="0" smtClean="0"/>
              <a:t>As</a:t>
            </a:r>
            <a:r>
              <a:rPr lang="cs-CZ" u="dbl" dirty="0" smtClean="0"/>
              <a:t>ie</a:t>
            </a:r>
            <a:r>
              <a:rPr lang="sk-SK" u="dbl" dirty="0" smtClean="0"/>
              <a:t> </a:t>
            </a:r>
            <a:endParaRPr lang="sk-SK" u="dbl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/>
          </a:bodyPr>
          <a:lstStyle/>
          <a:p>
            <a:r>
              <a:rPr lang="sk-SK" sz="2800" dirty="0" smtClean="0"/>
              <a:t>11 </a:t>
            </a:r>
            <a:r>
              <a:rPr lang="cs-CZ" sz="2800" dirty="0" smtClean="0"/>
              <a:t>různorodých</a:t>
            </a:r>
            <a:r>
              <a:rPr lang="sk-SK" sz="2800" dirty="0" smtClean="0"/>
              <a:t> </a:t>
            </a:r>
            <a:r>
              <a:rPr lang="cs-CZ" sz="2800" dirty="0" smtClean="0"/>
              <a:t>s</a:t>
            </a:r>
            <a:r>
              <a:rPr lang="cs-CZ" sz="2800" dirty="0" smtClean="0"/>
              <a:t>tátů</a:t>
            </a:r>
          </a:p>
          <a:p>
            <a:r>
              <a:rPr lang="sk-SK" sz="2800" u="sng" dirty="0" smtClean="0"/>
              <a:t>Pevninská </a:t>
            </a:r>
            <a:r>
              <a:rPr lang="cs-CZ" sz="2800" u="sng" dirty="0" smtClean="0"/>
              <a:t>část</a:t>
            </a:r>
            <a:r>
              <a:rPr lang="sk-SK" sz="2800" u="sng" dirty="0" smtClean="0"/>
              <a:t> </a:t>
            </a:r>
            <a:r>
              <a:rPr lang="sk-SK" sz="2800" dirty="0" smtClean="0"/>
              <a:t>– Malajský </a:t>
            </a:r>
            <a:r>
              <a:rPr lang="cs-CZ" sz="2800" dirty="0" smtClean="0"/>
              <a:t>poloostrov</a:t>
            </a:r>
            <a:r>
              <a:rPr lang="sk-SK" sz="2800" dirty="0" smtClean="0"/>
              <a:t> </a:t>
            </a:r>
            <a:r>
              <a:rPr lang="sk-SK" sz="2800" dirty="0" smtClean="0"/>
              <a:t>a </a:t>
            </a:r>
            <a:r>
              <a:rPr lang="sk-SK" sz="2800" dirty="0" smtClean="0"/>
              <a:t>Zadní Indie</a:t>
            </a:r>
            <a:endParaRPr lang="sk-SK" sz="2800" dirty="0" smtClean="0"/>
          </a:p>
          <a:p>
            <a:pPr>
              <a:buNone/>
            </a:pPr>
            <a:r>
              <a:rPr lang="sk-SK" sz="2800" dirty="0" smtClean="0"/>
              <a:t>      </a:t>
            </a:r>
            <a:r>
              <a:rPr lang="sk-SK" sz="2800" b="1" dirty="0" smtClean="0"/>
              <a:t>Mjanmarsko</a:t>
            </a:r>
            <a:r>
              <a:rPr lang="sk-SK" sz="2800" dirty="0" smtClean="0"/>
              <a:t> – </a:t>
            </a:r>
            <a:r>
              <a:rPr lang="cs-CZ" sz="2800" u="sng" dirty="0"/>
              <a:t>‎</a:t>
            </a:r>
            <a:r>
              <a:rPr lang="cs-CZ" sz="2800" dirty="0"/>
              <a:t>Neipyijto</a:t>
            </a:r>
            <a:r>
              <a:rPr lang="sk-SK" sz="2800" dirty="0" smtClean="0"/>
              <a:t>, </a:t>
            </a:r>
            <a:r>
              <a:rPr lang="sk-SK" sz="2800" b="1" dirty="0" smtClean="0"/>
              <a:t>Thajsko</a:t>
            </a:r>
            <a:r>
              <a:rPr lang="sk-SK" sz="2800" dirty="0" smtClean="0"/>
              <a:t> – Bangkok, </a:t>
            </a:r>
            <a:r>
              <a:rPr lang="sk-SK" sz="2800" b="1" dirty="0" smtClean="0"/>
              <a:t>Laos</a:t>
            </a:r>
            <a:r>
              <a:rPr lang="sk-SK" sz="2800" dirty="0" smtClean="0"/>
              <a:t>, </a:t>
            </a:r>
          </a:p>
          <a:p>
            <a:pPr>
              <a:buNone/>
            </a:pPr>
            <a:r>
              <a:rPr lang="sk-SK" sz="2800" b="1" dirty="0" smtClean="0"/>
              <a:t>      Kambodža</a:t>
            </a:r>
            <a:r>
              <a:rPr lang="sk-SK" sz="2800" dirty="0" smtClean="0"/>
              <a:t>, </a:t>
            </a:r>
            <a:r>
              <a:rPr lang="sk-SK" sz="2800" b="1" dirty="0" smtClean="0"/>
              <a:t>Vietnam</a:t>
            </a:r>
            <a:r>
              <a:rPr lang="sk-SK" sz="2800" dirty="0" smtClean="0"/>
              <a:t> – Hanoj, </a:t>
            </a:r>
            <a:r>
              <a:rPr lang="cs-CZ" sz="2800" b="1" dirty="0" smtClean="0"/>
              <a:t>Malajsie</a:t>
            </a:r>
            <a:r>
              <a:rPr lang="sk-SK" sz="2800" dirty="0" smtClean="0"/>
              <a:t> </a:t>
            </a:r>
            <a:r>
              <a:rPr lang="sk-SK" sz="2800" dirty="0" smtClean="0"/>
              <a:t>– Kuala </a:t>
            </a:r>
            <a:r>
              <a:rPr lang="sk-SK" sz="2800" dirty="0" smtClean="0"/>
              <a:t>Lumpur. </a:t>
            </a:r>
            <a:endParaRPr lang="sk-SK" sz="2800" dirty="0" smtClean="0"/>
          </a:p>
          <a:p>
            <a:r>
              <a:rPr lang="sk-SK" sz="2800" u="sng" dirty="0" smtClean="0"/>
              <a:t>Ostrovní </a:t>
            </a:r>
            <a:r>
              <a:rPr lang="cs-CZ" sz="2800" u="sng" dirty="0" smtClean="0"/>
              <a:t>část</a:t>
            </a:r>
            <a:r>
              <a:rPr lang="sk-SK" sz="2800" u="sng" dirty="0" smtClean="0"/>
              <a:t> </a:t>
            </a:r>
            <a:r>
              <a:rPr lang="sk-SK" sz="2800" dirty="0" smtClean="0"/>
              <a:t>– </a:t>
            </a:r>
            <a:r>
              <a:rPr lang="cs-CZ" sz="2800" dirty="0" smtClean="0"/>
              <a:t>Velké</a:t>
            </a:r>
            <a:r>
              <a:rPr lang="sk-SK" sz="2800" dirty="0" smtClean="0"/>
              <a:t> </a:t>
            </a:r>
            <a:r>
              <a:rPr lang="sk-SK" sz="2800" dirty="0" smtClean="0"/>
              <a:t>a Malé Sundy,...</a:t>
            </a:r>
          </a:p>
          <a:p>
            <a:pPr>
              <a:buNone/>
            </a:pPr>
            <a:r>
              <a:rPr lang="sk-SK" sz="2800" dirty="0" smtClean="0"/>
              <a:t>      </a:t>
            </a:r>
            <a:r>
              <a:rPr lang="cs-CZ" sz="2800" b="1" dirty="0" smtClean="0"/>
              <a:t>Indonésie</a:t>
            </a:r>
            <a:r>
              <a:rPr lang="sk-SK" sz="2800" dirty="0" smtClean="0"/>
              <a:t> </a:t>
            </a:r>
            <a:r>
              <a:rPr lang="sk-SK" sz="2800" dirty="0" smtClean="0"/>
              <a:t>– Jakarta, </a:t>
            </a:r>
            <a:r>
              <a:rPr lang="sk-SK" sz="2800" b="1" dirty="0" smtClean="0"/>
              <a:t>Singapur</a:t>
            </a:r>
            <a:r>
              <a:rPr lang="sk-SK" sz="2800" dirty="0" smtClean="0"/>
              <a:t> – Singapur, </a:t>
            </a:r>
            <a:r>
              <a:rPr lang="sk-SK" sz="2800" b="1" dirty="0" smtClean="0"/>
              <a:t>Filipíny</a:t>
            </a:r>
            <a:r>
              <a:rPr lang="sk-SK" sz="2800" dirty="0" smtClean="0"/>
              <a:t> – Manila, </a:t>
            </a:r>
          </a:p>
          <a:p>
            <a:pPr>
              <a:buNone/>
            </a:pPr>
            <a:r>
              <a:rPr lang="sk-SK" sz="2800" dirty="0" smtClean="0"/>
              <a:t>      </a:t>
            </a:r>
            <a:r>
              <a:rPr lang="sk-SK" sz="2800" b="1" dirty="0" smtClean="0"/>
              <a:t>Brunej</a:t>
            </a:r>
            <a:r>
              <a:rPr lang="sk-SK" sz="2800" dirty="0" smtClean="0"/>
              <a:t>, </a:t>
            </a:r>
            <a:r>
              <a:rPr lang="sk-SK" sz="2800" b="1" dirty="0" smtClean="0"/>
              <a:t>Východní Timor. </a:t>
            </a:r>
            <a:endParaRPr lang="sk-SK" sz="2800" dirty="0" smtClean="0"/>
          </a:p>
          <a:p>
            <a:r>
              <a:rPr lang="sk-SK" sz="2800" u="wavy" dirty="0" smtClean="0"/>
              <a:t>Poloha</a:t>
            </a:r>
            <a:r>
              <a:rPr lang="sk-SK" sz="2800" u="wavy" dirty="0" smtClean="0"/>
              <a:t>:</a:t>
            </a:r>
            <a:r>
              <a:rPr lang="sk-SK" sz="2800" dirty="0" smtClean="0"/>
              <a:t> </a:t>
            </a:r>
            <a:r>
              <a:rPr lang="cs-CZ" sz="2800" dirty="0" smtClean="0"/>
              <a:t>mezi</a:t>
            </a:r>
            <a:r>
              <a:rPr lang="sk-SK" sz="2800" dirty="0" smtClean="0"/>
              <a:t> Indickým </a:t>
            </a:r>
            <a:r>
              <a:rPr lang="sk-SK" sz="2800" dirty="0" smtClean="0"/>
              <a:t>o., </a:t>
            </a:r>
            <a:r>
              <a:rPr lang="sk-SK" sz="2800" dirty="0" smtClean="0"/>
              <a:t>Tichým </a:t>
            </a:r>
            <a:r>
              <a:rPr lang="sk-SK" sz="2800" dirty="0" smtClean="0"/>
              <a:t>o</a:t>
            </a:r>
            <a:r>
              <a:rPr lang="sk-SK" sz="2800" dirty="0" smtClean="0"/>
              <a:t>. a </a:t>
            </a:r>
            <a:r>
              <a:rPr lang="cs-CZ" sz="2800" dirty="0" smtClean="0"/>
              <a:t>Jihočínským</a:t>
            </a:r>
            <a:r>
              <a:rPr lang="sk-SK" sz="2800" dirty="0" smtClean="0"/>
              <a:t> </a:t>
            </a:r>
            <a:r>
              <a:rPr lang="cs-CZ" sz="2800" dirty="0" smtClean="0"/>
              <a:t>mořem</a:t>
            </a:r>
            <a:r>
              <a:rPr lang="sk-SK" sz="2800" dirty="0" smtClean="0"/>
              <a:t>,</a:t>
            </a:r>
            <a:endParaRPr lang="sk-SK" sz="2800" dirty="0" smtClean="0"/>
          </a:p>
          <a:p>
            <a:r>
              <a:rPr lang="cs-CZ" sz="2800" u="wavy" dirty="0" smtClean="0"/>
              <a:t>Příroda</a:t>
            </a:r>
            <a:r>
              <a:rPr lang="sk-SK" sz="2800" u="wavy" dirty="0" smtClean="0"/>
              <a:t>:</a:t>
            </a:r>
            <a:r>
              <a:rPr lang="sk-SK" sz="2800" dirty="0" smtClean="0"/>
              <a:t> </a:t>
            </a:r>
            <a:r>
              <a:rPr lang="sk-SK" sz="2800" dirty="0" smtClean="0"/>
              <a:t>mnohé ostrovy </a:t>
            </a:r>
            <a:r>
              <a:rPr lang="cs-CZ" sz="2800" dirty="0" smtClean="0"/>
              <a:t>jsou</a:t>
            </a:r>
            <a:r>
              <a:rPr lang="sk-SK" sz="2800" dirty="0" smtClean="0"/>
              <a:t> sopečného </a:t>
            </a:r>
            <a:r>
              <a:rPr lang="cs-CZ" sz="2800" dirty="0" smtClean="0"/>
              <a:t>původu</a:t>
            </a:r>
            <a:r>
              <a:rPr lang="sk-SK" sz="2800" dirty="0" smtClean="0"/>
              <a:t> </a:t>
            </a:r>
            <a:r>
              <a:rPr lang="sk-SK" sz="2800" dirty="0" smtClean="0"/>
              <a:t>– </a:t>
            </a:r>
            <a:r>
              <a:rPr lang="cs-CZ" sz="2800" dirty="0" smtClean="0"/>
              <a:t>přírodní</a:t>
            </a:r>
            <a:r>
              <a:rPr lang="sk-SK" sz="2800" dirty="0" smtClean="0"/>
              <a:t> </a:t>
            </a:r>
            <a:r>
              <a:rPr lang="sk-SK" sz="2800" dirty="0" smtClean="0"/>
              <a:t>katastrofy: </a:t>
            </a:r>
            <a:r>
              <a:rPr lang="cs-CZ" sz="2800" dirty="0" smtClean="0"/>
              <a:t>zemětřesení</a:t>
            </a:r>
            <a:r>
              <a:rPr lang="sk-SK" sz="2800" dirty="0" smtClean="0"/>
              <a:t>, </a:t>
            </a:r>
            <a:r>
              <a:rPr lang="sk-SK" sz="2800" dirty="0" smtClean="0"/>
              <a:t>cunami; </a:t>
            </a:r>
            <a:r>
              <a:rPr lang="cs-CZ" sz="2800" dirty="0" smtClean="0"/>
              <a:t>ř</a:t>
            </a:r>
            <a:r>
              <a:rPr lang="cs-CZ" sz="2800" dirty="0" smtClean="0"/>
              <a:t>eka</a:t>
            </a:r>
            <a:r>
              <a:rPr lang="sk-SK" sz="2800" dirty="0" smtClean="0"/>
              <a:t> </a:t>
            </a:r>
            <a:r>
              <a:rPr lang="sk-SK" sz="2800" dirty="0" smtClean="0"/>
              <a:t>Mekong, </a:t>
            </a:r>
            <a:r>
              <a:rPr lang="cs-CZ" sz="2800" dirty="0" smtClean="0"/>
              <a:t>jezero</a:t>
            </a:r>
            <a:r>
              <a:rPr lang="sk-SK" sz="2800" dirty="0" smtClean="0"/>
              <a:t> </a:t>
            </a:r>
            <a:r>
              <a:rPr lang="cs-CZ" sz="2800" dirty="0" smtClean="0"/>
              <a:t>Tonlé</a:t>
            </a:r>
            <a:r>
              <a:rPr lang="sk-SK" sz="2800" dirty="0" smtClean="0"/>
              <a:t> Sab,</a:t>
            </a:r>
            <a:endParaRPr lang="sk-SK" sz="2800" dirty="0" smtClean="0"/>
          </a:p>
          <a:p>
            <a:r>
              <a:rPr lang="sk-SK" sz="2800" u="wavy" dirty="0" smtClean="0"/>
              <a:t>Podnebí:</a:t>
            </a:r>
            <a:r>
              <a:rPr lang="sk-SK" sz="2800" dirty="0" smtClean="0"/>
              <a:t> ostrovní </a:t>
            </a:r>
            <a:r>
              <a:rPr lang="cs-CZ" sz="2800" dirty="0" smtClean="0"/>
              <a:t>část</a:t>
            </a:r>
            <a:r>
              <a:rPr lang="sk-SK" sz="2800" dirty="0" smtClean="0"/>
              <a:t> </a:t>
            </a:r>
            <a:r>
              <a:rPr lang="sk-SK" sz="2800" dirty="0" smtClean="0"/>
              <a:t>– tropické vlhké </a:t>
            </a:r>
            <a:r>
              <a:rPr lang="sk-SK" sz="2800" dirty="0" smtClean="0"/>
              <a:t>(</a:t>
            </a:r>
            <a:r>
              <a:rPr lang="cs-CZ" sz="2800" dirty="0" smtClean="0"/>
              <a:t>deštní</a:t>
            </a:r>
            <a:r>
              <a:rPr lang="sk-SK" sz="2800" dirty="0" smtClean="0"/>
              <a:t> </a:t>
            </a:r>
            <a:r>
              <a:rPr lang="sk-SK" sz="2800" dirty="0" smtClean="0"/>
              <a:t>prales</a:t>
            </a:r>
            <a:r>
              <a:rPr lang="sk-SK" sz="2800" dirty="0" smtClean="0"/>
              <a:t>), </a:t>
            </a:r>
            <a:endParaRPr lang="sk-SK" sz="2800" dirty="0" smtClean="0"/>
          </a:p>
          <a:p>
            <a:pPr>
              <a:buNone/>
            </a:pPr>
            <a:r>
              <a:rPr lang="sk-SK" sz="2800" dirty="0" smtClean="0"/>
              <a:t>           </a:t>
            </a:r>
            <a:r>
              <a:rPr lang="sk-SK" sz="2800" dirty="0" smtClean="0"/>
              <a:t>pevninská </a:t>
            </a:r>
            <a:r>
              <a:rPr lang="cs-CZ" sz="2800" dirty="0" smtClean="0"/>
              <a:t>část</a:t>
            </a:r>
            <a:r>
              <a:rPr lang="sk-SK" sz="2800" dirty="0" smtClean="0"/>
              <a:t> – tropické </a:t>
            </a:r>
            <a:r>
              <a:rPr lang="cs-CZ" sz="2800" dirty="0" smtClean="0"/>
              <a:t>střídavě</a:t>
            </a:r>
            <a:r>
              <a:rPr lang="sk-SK" sz="2800" dirty="0" smtClean="0"/>
              <a:t> vlhké, </a:t>
            </a:r>
            <a:r>
              <a:rPr lang="cs-CZ" sz="2800" dirty="0" smtClean="0"/>
              <a:t>ovlivněno</a:t>
            </a:r>
            <a:r>
              <a:rPr lang="sk-SK" sz="2800" dirty="0" smtClean="0"/>
              <a:t> </a:t>
            </a:r>
            <a:r>
              <a:rPr lang="cs-CZ" sz="2800" dirty="0" smtClean="0"/>
              <a:t>monzuny</a:t>
            </a:r>
            <a:r>
              <a:rPr lang="sk-SK" sz="2800" dirty="0" smtClean="0"/>
              <a:t>. 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858"/>
            <a:ext cx="8229600" cy="778098"/>
          </a:xfrm>
        </p:spPr>
        <p:txBody>
          <a:bodyPr/>
          <a:lstStyle/>
          <a:p>
            <a:pPr algn="l"/>
            <a:r>
              <a:rPr lang="cs-CZ" dirty="0" smtClean="0"/>
              <a:t>Instrukce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Dobrý den žáci, 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na dnešní hodině se podíváte nejdříve na video. Čím zjistíte co bude obsahem dnešní hodiny. Video zde: </a:t>
            </a:r>
            <a:r>
              <a:rPr lang="cs-CZ" dirty="0">
                <a:hlinkClick r:id="rId2"/>
              </a:rPr>
              <a:t>https://www.televizeseznam.cz/video/poznavame-svet/laos-podivejte-se-na-puvabne-momentky-z-jihovychodni-asie-64049996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Pak si projdete prezentaci, podíváte se na obrazovou přílohu a seznámíte se s státy, které tuto oblast tvoří. </a:t>
            </a:r>
            <a:r>
              <a:rPr lang="cs-CZ" dirty="0"/>
              <a:t>V</a:t>
            </a:r>
            <a:r>
              <a:rPr lang="cs-CZ" dirty="0" smtClean="0"/>
              <a:t>elmi důležité, abychom uměli, kde se státy nacházejí        a jakých poloostrovů a ostrovů jsou součástí. Na konci prezentace je zápis do sešitů, ten je nutno si zapsat a zapamatovat.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/>
              <a:t>Dě</a:t>
            </a:r>
            <a:r>
              <a:rPr lang="cs-CZ" sz="9600" dirty="0" smtClean="0"/>
              <a:t>kuji</a:t>
            </a:r>
            <a:r>
              <a:rPr lang="sk-SK" sz="9600" dirty="0" smtClean="0"/>
              <a:t> </a:t>
            </a:r>
            <a:r>
              <a:rPr lang="sk-SK" sz="9600" dirty="0" smtClean="0"/>
              <a:t>za </a:t>
            </a:r>
            <a:r>
              <a:rPr lang="cs-CZ" sz="9600" dirty="0" smtClean="0"/>
              <a:t>pozornost</a:t>
            </a:r>
            <a:r>
              <a:rPr lang="sk-SK" sz="9600" dirty="0" smtClean="0"/>
              <a:t>!</a:t>
            </a:r>
            <a:endParaRPr lang="sk-SK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213" y="1752600"/>
            <a:ext cx="373856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4941888" cy="4267200"/>
          </a:xfrm>
        </p:spPr>
        <p:txBody>
          <a:bodyPr>
            <a:normAutofit/>
          </a:bodyPr>
          <a:lstStyle/>
          <a:p>
            <a:pPr>
              <a:buClr>
                <a:srgbClr val="000099"/>
              </a:buClr>
              <a:buNone/>
            </a:pPr>
            <a:r>
              <a:rPr lang="sk-SK" sz="2800" b="1" dirty="0" smtClean="0"/>
              <a:t>-   </a:t>
            </a:r>
            <a:r>
              <a:rPr lang="sk-SK" sz="2800" b="1" u="sng" dirty="0" smtClean="0"/>
              <a:t>11 </a:t>
            </a:r>
            <a:r>
              <a:rPr lang="cs-CZ" sz="2800" b="1" dirty="0" smtClean="0"/>
              <a:t>různorodých</a:t>
            </a:r>
            <a:r>
              <a:rPr lang="sk-SK" sz="2800" b="1" dirty="0" smtClean="0"/>
              <a:t> </a:t>
            </a:r>
            <a:r>
              <a:rPr lang="cs-CZ" sz="2800" b="1" dirty="0" smtClean="0"/>
              <a:t>s</a:t>
            </a:r>
            <a:r>
              <a:rPr lang="cs-CZ" sz="2800" b="1" dirty="0" smtClean="0"/>
              <a:t>tátů</a:t>
            </a:r>
          </a:p>
          <a:p>
            <a:pPr>
              <a:buClr>
                <a:srgbClr val="000099"/>
              </a:buClr>
              <a:buNone/>
            </a:pPr>
            <a:r>
              <a:rPr lang="sk-SK" sz="2800" b="1" dirty="0" smtClean="0"/>
              <a:t>-    </a:t>
            </a:r>
            <a:r>
              <a:rPr lang="sk-SK" sz="2800" b="1" dirty="0" smtClean="0"/>
              <a:t>2 </a:t>
            </a:r>
            <a:r>
              <a:rPr lang="cs-CZ" sz="2800" b="1" dirty="0" smtClean="0"/>
              <a:t>části</a:t>
            </a:r>
            <a:r>
              <a:rPr lang="sk-SK" sz="2800" b="1" dirty="0" smtClean="0"/>
              <a:t> </a:t>
            </a:r>
            <a:r>
              <a:rPr lang="sk-SK" sz="2800" b="1" dirty="0"/>
              <a:t>: </a:t>
            </a:r>
          </a:p>
          <a:p>
            <a:pPr>
              <a:buClr>
                <a:srgbClr val="000099"/>
              </a:buClr>
              <a:buFont typeface="Wingdings" pitchFamily="2" charset="2"/>
              <a:buNone/>
            </a:pPr>
            <a:r>
              <a:rPr lang="sk-SK" sz="2800" b="1" dirty="0"/>
              <a:t> </a:t>
            </a:r>
          </a:p>
          <a:p>
            <a:pPr lvl="1">
              <a:buClr>
                <a:srgbClr val="000099"/>
              </a:buClr>
              <a:buFont typeface="Wingdings" pitchFamily="2" charset="2"/>
              <a:buChar char="Ø"/>
            </a:pPr>
            <a:r>
              <a:rPr lang="sk-SK" b="1" u="sng" dirty="0">
                <a:solidFill>
                  <a:srgbClr val="0000FF"/>
                </a:solidFill>
              </a:rPr>
              <a:t>pevninská</a:t>
            </a:r>
            <a:r>
              <a:rPr lang="sk-SK" b="1" dirty="0"/>
              <a:t> /Malajský poloostrov a </a:t>
            </a:r>
            <a:r>
              <a:rPr lang="sk-SK" b="1" dirty="0" smtClean="0"/>
              <a:t>Zadní Indie</a:t>
            </a:r>
            <a:endParaRPr lang="sk-SK" b="1" dirty="0"/>
          </a:p>
          <a:p>
            <a:pPr>
              <a:buClr>
                <a:srgbClr val="000099"/>
              </a:buClr>
              <a:buFont typeface="Wingdings" pitchFamily="2" charset="2"/>
              <a:buNone/>
            </a:pPr>
            <a:endParaRPr lang="sk-SK" sz="2800" b="1" dirty="0"/>
          </a:p>
          <a:p>
            <a:pPr lvl="1">
              <a:buClr>
                <a:srgbClr val="000099"/>
              </a:buClr>
              <a:buFont typeface="Wingdings" pitchFamily="2" charset="2"/>
              <a:buChar char="Ø"/>
            </a:pPr>
            <a:r>
              <a:rPr lang="sk-SK" b="1" u="sng" dirty="0" smtClean="0">
                <a:solidFill>
                  <a:srgbClr val="0000FF"/>
                </a:solidFill>
              </a:rPr>
              <a:t>ostrovní</a:t>
            </a:r>
            <a:r>
              <a:rPr lang="sk-SK" b="1" dirty="0" smtClean="0"/>
              <a:t>/</a:t>
            </a:r>
            <a:r>
              <a:rPr lang="cs-CZ" b="1" dirty="0" smtClean="0"/>
              <a:t>Sundy</a:t>
            </a:r>
            <a:r>
              <a:rPr lang="sk-SK" b="1" dirty="0" smtClean="0"/>
              <a:t> </a:t>
            </a:r>
            <a:r>
              <a:rPr lang="sk-SK" b="1" dirty="0"/>
              <a:t>a </a:t>
            </a:r>
            <a:r>
              <a:rPr lang="cs-CZ" b="1" dirty="0" smtClean="0"/>
              <a:t>další</a:t>
            </a:r>
            <a:r>
              <a:rPr lang="sk-SK" b="1" dirty="0" smtClean="0"/>
              <a:t> </a:t>
            </a:r>
            <a:r>
              <a:rPr lang="sk-SK" b="1" dirty="0"/>
              <a:t>ostrovy/</a:t>
            </a: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3851920" y="3645025"/>
            <a:ext cx="2160240" cy="1296144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 dirty="0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3545002" y="4079558"/>
            <a:ext cx="2520280" cy="144016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 dirty="0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V="1">
            <a:off x="3633536" y="5013324"/>
            <a:ext cx="3095675" cy="3598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 dirty="0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V="1">
            <a:off x="3563887" y="4437061"/>
            <a:ext cx="3598913" cy="9361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 dirty="0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3563889" y="5373216"/>
            <a:ext cx="345638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 dirty="0"/>
          </a:p>
        </p:txBody>
      </p:sp>
      <p:sp>
        <p:nvSpPr>
          <p:cNvPr id="10" name="Téglalap 9"/>
          <p:cNvSpPr/>
          <p:nvPr/>
        </p:nvSpPr>
        <p:spPr>
          <a:xfrm>
            <a:off x="619785" y="4304"/>
            <a:ext cx="5908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táty </a:t>
            </a:r>
            <a:r>
              <a:rPr lang="sk-SK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lang="cs-C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jejich</a:t>
            </a:r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dělení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4113" grpId="0" animBg="1"/>
      <p:bldP spid="4114" grpId="0" animBg="1"/>
      <p:bldP spid="4115" grpId="0" animBg="1"/>
      <p:bldP spid="41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>
            <a:spLocks noChangeArrowheads="1"/>
          </p:cNvSpPr>
          <p:nvPr/>
        </p:nvSpPr>
        <p:spPr bwMode="auto">
          <a:xfrm>
            <a:off x="642938" y="1785938"/>
            <a:ext cx="1600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 dirty="0" smtClean="0">
                <a:latin typeface="Calibri" pitchFamily="34" charset="0"/>
              </a:rPr>
              <a:t>Zadní Indie</a:t>
            </a:r>
            <a:endParaRPr lang="sk-SK" sz="2400" b="1" dirty="0">
              <a:latin typeface="Calibri" pitchFamily="34" charset="0"/>
            </a:endParaRPr>
          </a:p>
        </p:txBody>
      </p:sp>
      <p:sp>
        <p:nvSpPr>
          <p:cNvPr id="4" name="BlokTextu 3"/>
          <p:cNvSpPr txBox="1">
            <a:spLocks noChangeArrowheads="1"/>
          </p:cNvSpPr>
          <p:nvPr/>
        </p:nvSpPr>
        <p:spPr bwMode="auto">
          <a:xfrm rot="2158295">
            <a:off x="-129149" y="2972558"/>
            <a:ext cx="2776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 dirty="0">
                <a:latin typeface="Calibri" pitchFamily="34" charset="0"/>
              </a:rPr>
              <a:t>Malajský </a:t>
            </a:r>
            <a:r>
              <a:rPr lang="cs-CZ" sz="2400" b="1" dirty="0" smtClean="0">
                <a:latin typeface="Calibri" pitchFamily="34" charset="0"/>
              </a:rPr>
              <a:t>poloostrov</a:t>
            </a:r>
            <a:endParaRPr lang="cs-CZ" sz="2400" b="1" dirty="0">
              <a:latin typeface="Calibri" pitchFamily="34" charset="0"/>
            </a:endParaRPr>
          </a:p>
        </p:txBody>
      </p:sp>
      <p:sp>
        <p:nvSpPr>
          <p:cNvPr id="5" name="BlokTextu 4"/>
          <p:cNvSpPr txBox="1">
            <a:spLocks noChangeArrowheads="1"/>
          </p:cNvSpPr>
          <p:nvPr/>
        </p:nvSpPr>
        <p:spPr bwMode="auto">
          <a:xfrm rot="-951679">
            <a:off x="4364298" y="3974687"/>
            <a:ext cx="2933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 dirty="0">
                <a:latin typeface="Calibri" pitchFamily="34" charset="0"/>
              </a:rPr>
              <a:t>M  a  l  é     S  u  n  d  y</a:t>
            </a:r>
          </a:p>
        </p:txBody>
      </p:sp>
      <p:sp>
        <p:nvSpPr>
          <p:cNvPr id="6" name="BlokTextu 5"/>
          <p:cNvSpPr txBox="1">
            <a:spLocks noChangeArrowheads="1"/>
          </p:cNvSpPr>
          <p:nvPr/>
        </p:nvSpPr>
        <p:spPr bwMode="auto">
          <a:xfrm rot="-1912865">
            <a:off x="1435100" y="3419475"/>
            <a:ext cx="436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 dirty="0">
                <a:latin typeface="Calibri" pitchFamily="34" charset="0"/>
              </a:rPr>
              <a:t>V   e   </a:t>
            </a:r>
            <a:r>
              <a:rPr lang="sk-SK" sz="2400" b="1" dirty="0" smtClean="0">
                <a:latin typeface="Calibri" pitchFamily="34" charset="0"/>
              </a:rPr>
              <a:t>l   </a:t>
            </a:r>
            <a:r>
              <a:rPr lang="sk-SK" sz="2400" b="1" dirty="0">
                <a:latin typeface="Calibri" pitchFamily="34" charset="0"/>
              </a:rPr>
              <a:t>k   é          S   u   n   d   y  </a:t>
            </a:r>
          </a:p>
        </p:txBody>
      </p:sp>
      <p:sp>
        <p:nvSpPr>
          <p:cNvPr id="7" name="BlokTextu 6"/>
          <p:cNvSpPr txBox="1">
            <a:spLocks noChangeArrowheads="1"/>
          </p:cNvSpPr>
          <p:nvPr/>
        </p:nvSpPr>
        <p:spPr bwMode="auto">
          <a:xfrm rot="1597018">
            <a:off x="4662488" y="1258888"/>
            <a:ext cx="1585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 dirty="0">
                <a:latin typeface="Calibri" pitchFamily="34" charset="0"/>
              </a:rPr>
              <a:t>F i l i p í n 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4" y="1443911"/>
            <a:ext cx="8494935" cy="5400600"/>
          </a:xfrm>
          <a:prstGeom prst="rect">
            <a:avLst/>
          </a:prstGeom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 flipH="1">
            <a:off x="9684568" y="885900"/>
            <a:ext cx="2221904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Zástupný symbol pro obsah 15"/>
          <p:cNvSpPr>
            <a:spLocks noGrp="1"/>
          </p:cNvSpPr>
          <p:nvPr>
            <p:ph sz="half" idx="1"/>
          </p:nvPr>
        </p:nvSpPr>
        <p:spPr>
          <a:xfrm>
            <a:off x="0" y="0"/>
            <a:ext cx="4643002" cy="14574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k-SK" b="1" u="sng" dirty="0">
                <a:solidFill>
                  <a:srgbClr val="00B050"/>
                </a:solidFill>
              </a:rPr>
              <a:t>Pevninskou </a:t>
            </a:r>
            <a:r>
              <a:rPr lang="cs-CZ" b="1" u="sng" dirty="0" smtClean="0">
                <a:solidFill>
                  <a:srgbClr val="00B050"/>
                </a:solidFill>
              </a:rPr>
              <a:t>část</a:t>
            </a:r>
            <a:r>
              <a:rPr lang="sk-SK" b="1" u="sng" dirty="0" smtClean="0">
                <a:solidFill>
                  <a:srgbClr val="00B050"/>
                </a:solidFill>
              </a:rPr>
              <a:t> </a:t>
            </a:r>
            <a:r>
              <a:rPr lang="cs-CZ" b="1" u="sng" dirty="0" smtClean="0">
                <a:solidFill>
                  <a:srgbClr val="00B050"/>
                </a:solidFill>
              </a:rPr>
              <a:t>tvoří</a:t>
            </a:r>
            <a:r>
              <a:rPr lang="sk-SK" b="1" u="sng" dirty="0" smtClean="0">
                <a:solidFill>
                  <a:srgbClr val="00B050"/>
                </a:solidFill>
              </a:rPr>
              <a:t> </a:t>
            </a:r>
            <a:r>
              <a:rPr lang="sk-SK" b="1" u="sng" dirty="0">
                <a:solidFill>
                  <a:srgbClr val="00B050"/>
                </a:solidFill>
              </a:rPr>
              <a:t>státy: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Barma (Myanmar), Laos,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Vietnam, Thajsko a Kambodža.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7" name="Zástupný symbol pro obsah 16"/>
          <p:cNvSpPr>
            <a:spLocks noGrp="1"/>
          </p:cNvSpPr>
          <p:nvPr>
            <p:ph sz="half" idx="2"/>
          </p:nvPr>
        </p:nvSpPr>
        <p:spPr>
          <a:xfrm>
            <a:off x="4499992" y="-1"/>
            <a:ext cx="4644007" cy="14573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k-SK" b="1" u="sng" dirty="0" smtClean="0">
                <a:solidFill>
                  <a:srgbClr val="7030A0"/>
                </a:solidFill>
              </a:rPr>
              <a:t>Ostrovní </a:t>
            </a:r>
            <a:r>
              <a:rPr lang="cs-CZ" b="1" u="sng" dirty="0" smtClean="0">
                <a:solidFill>
                  <a:srgbClr val="7030A0"/>
                </a:solidFill>
              </a:rPr>
              <a:t>část</a:t>
            </a:r>
            <a:r>
              <a:rPr lang="sk-SK" b="1" u="sng" dirty="0" smtClean="0">
                <a:solidFill>
                  <a:srgbClr val="7030A0"/>
                </a:solidFill>
              </a:rPr>
              <a:t> </a:t>
            </a:r>
            <a:r>
              <a:rPr lang="cs-CZ" b="1" u="sng" dirty="0" smtClean="0">
                <a:solidFill>
                  <a:srgbClr val="7030A0"/>
                </a:solidFill>
              </a:rPr>
              <a:t>tvoří</a:t>
            </a:r>
            <a:r>
              <a:rPr lang="sk-SK" b="1" u="sng" dirty="0" smtClean="0">
                <a:solidFill>
                  <a:srgbClr val="7030A0"/>
                </a:solidFill>
              </a:rPr>
              <a:t> státy:</a:t>
            </a:r>
            <a:r>
              <a:rPr lang="sk-SK" dirty="0" smtClean="0">
                <a:solidFill>
                  <a:srgbClr val="7030A0"/>
                </a:solidFill>
              </a:rPr>
              <a:t> </a:t>
            </a:r>
            <a:endParaRPr lang="sk-SK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7030A0"/>
                </a:solidFill>
              </a:rPr>
              <a:t>Malajsie, Indonésie, Filipíny,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7030A0"/>
                </a:solidFill>
              </a:rPr>
              <a:t>Brunej, Singapur a Východní Timor.  </a:t>
            </a:r>
            <a:endParaRPr lang="cs-CZ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2190" y="461665"/>
            <a:ext cx="5741810" cy="452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124744"/>
            <a:ext cx="3024336" cy="52565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sk-SK" sz="2400" b="1" u="sng" dirty="0" smtClean="0"/>
              <a:t>Státy </a:t>
            </a:r>
            <a:r>
              <a:rPr lang="cs-CZ" sz="2400" b="1" u="sng" dirty="0" smtClean="0"/>
              <a:t>jihovýchodní</a:t>
            </a:r>
            <a:r>
              <a:rPr lang="sk-SK" sz="2400" b="1" u="sng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cs-CZ" sz="2400" b="1" u="sng" dirty="0" smtClean="0"/>
              <a:t>Asie</a:t>
            </a:r>
            <a:r>
              <a:rPr lang="sk-SK" sz="2400" b="1" u="sng" dirty="0" smtClean="0"/>
              <a:t> </a:t>
            </a:r>
            <a:r>
              <a:rPr lang="cs-CZ" sz="2400" b="1" u="sng" dirty="0" smtClean="0"/>
              <a:t>omyjí</a:t>
            </a:r>
            <a:r>
              <a:rPr lang="sk-SK" sz="2400" b="1" u="sng" dirty="0" smtClean="0"/>
              <a:t>. </a:t>
            </a:r>
            <a:endParaRPr lang="sk-SK" sz="2400" b="1" u="sng" dirty="0" smtClean="0"/>
          </a:p>
          <a:p>
            <a:pPr>
              <a:buFont typeface="Wingdings" pitchFamily="2" charset="2"/>
              <a:buNone/>
            </a:pPr>
            <a:endParaRPr lang="sk-SK" sz="2400" b="1" u="sng" dirty="0" smtClean="0"/>
          </a:p>
          <a:p>
            <a:pPr>
              <a:buFont typeface="Wingdings" pitchFamily="2" charset="2"/>
              <a:buNone/>
            </a:pPr>
            <a:endParaRPr lang="sk-SK" sz="2400" b="1" u="sng" dirty="0" smtClean="0"/>
          </a:p>
          <a:p>
            <a:pPr>
              <a:buFont typeface="Wingdings" pitchFamily="2" charset="2"/>
              <a:buNone/>
            </a:pPr>
            <a:r>
              <a:rPr lang="sk-SK" sz="2400" b="1" u="sng" dirty="0" smtClean="0"/>
              <a:t>Indický </a:t>
            </a:r>
            <a:r>
              <a:rPr lang="sk-SK" sz="2400" b="1" u="sng" dirty="0"/>
              <a:t>oceán</a:t>
            </a:r>
            <a:r>
              <a:rPr lang="sk-SK" sz="2400" b="1" dirty="0"/>
              <a:t> </a:t>
            </a:r>
            <a:endParaRPr lang="sk-SK" sz="2400" b="1" dirty="0" smtClean="0"/>
          </a:p>
          <a:p>
            <a:pPr>
              <a:buFont typeface="Wingdings" pitchFamily="2" charset="2"/>
              <a:buNone/>
            </a:pPr>
            <a:r>
              <a:rPr lang="sk-SK" sz="2400" b="1" dirty="0" smtClean="0"/>
              <a:t>    - </a:t>
            </a:r>
            <a:r>
              <a:rPr lang="sk-SK" sz="2400" b="1" dirty="0"/>
              <a:t>na </a:t>
            </a:r>
            <a:r>
              <a:rPr lang="cs-CZ" sz="2400" b="1" dirty="0" smtClean="0"/>
              <a:t>západě,</a:t>
            </a:r>
          </a:p>
          <a:p>
            <a:pPr>
              <a:buFont typeface="Wingdings" pitchFamily="2" charset="2"/>
              <a:buNone/>
            </a:pPr>
            <a:endParaRPr lang="sk-SK" sz="2400" b="1" dirty="0"/>
          </a:p>
          <a:p>
            <a:pPr>
              <a:buFont typeface="Wingdings" pitchFamily="2" charset="2"/>
              <a:buNone/>
            </a:pPr>
            <a:r>
              <a:rPr lang="sk-SK" sz="2400" b="1" u="sng" dirty="0"/>
              <a:t>Tichý </a:t>
            </a:r>
            <a:r>
              <a:rPr lang="sk-SK" sz="2400" b="1" u="sng" dirty="0" smtClean="0"/>
              <a:t>oceán</a:t>
            </a:r>
          </a:p>
          <a:p>
            <a:pPr>
              <a:buFont typeface="Wingdings" pitchFamily="2" charset="2"/>
              <a:buNone/>
            </a:pPr>
            <a:r>
              <a:rPr lang="sk-SK" sz="2400" b="1" dirty="0"/>
              <a:t> </a:t>
            </a:r>
            <a:r>
              <a:rPr lang="sk-SK" sz="2400" b="1" dirty="0" smtClean="0"/>
              <a:t>   - </a:t>
            </a:r>
            <a:r>
              <a:rPr lang="sk-SK" sz="2400" b="1" dirty="0"/>
              <a:t>na </a:t>
            </a:r>
            <a:r>
              <a:rPr lang="cs-CZ" sz="2400" b="1" dirty="0" smtClean="0"/>
              <a:t>východě,</a:t>
            </a:r>
          </a:p>
          <a:p>
            <a:pPr>
              <a:buFont typeface="Wingdings" pitchFamily="2" charset="2"/>
              <a:buNone/>
            </a:pPr>
            <a:endParaRPr lang="sk-SK" sz="2400" b="1" dirty="0"/>
          </a:p>
          <a:p>
            <a:pPr>
              <a:buFont typeface="Wingdings" pitchFamily="2" charset="2"/>
              <a:buNone/>
            </a:pPr>
            <a:r>
              <a:rPr lang="cs-CZ" sz="2400" b="1" u="sng" dirty="0" smtClean="0"/>
              <a:t>Jihočínské</a:t>
            </a:r>
            <a:r>
              <a:rPr lang="sk-SK" sz="2400" b="1" u="sng" dirty="0" smtClean="0"/>
              <a:t> </a:t>
            </a:r>
            <a:r>
              <a:rPr lang="cs-CZ" sz="2400" b="1" u="sng" dirty="0" smtClean="0"/>
              <a:t>moře</a:t>
            </a:r>
          </a:p>
          <a:p>
            <a:pPr>
              <a:buFont typeface="Wingdings" pitchFamily="2" charset="2"/>
              <a:buNone/>
            </a:pPr>
            <a:r>
              <a:rPr lang="sk-SK" sz="2400" b="1" dirty="0" smtClean="0"/>
              <a:t>    </a:t>
            </a:r>
            <a:r>
              <a:rPr lang="sk-SK" sz="2400" b="1" dirty="0" smtClean="0"/>
              <a:t>- </a:t>
            </a:r>
            <a:r>
              <a:rPr lang="cs-CZ" sz="2400" b="1" dirty="0" smtClean="0"/>
              <a:t>mezi</a:t>
            </a:r>
            <a:r>
              <a:rPr lang="sk-SK" sz="2400" b="1" dirty="0" smtClean="0"/>
              <a:t> </a:t>
            </a:r>
            <a:r>
              <a:rPr lang="sk-SK" sz="2400" b="1" dirty="0"/>
              <a:t>pevninskou </a:t>
            </a:r>
            <a:r>
              <a:rPr lang="sk-SK" sz="2400" b="1" dirty="0" smtClean="0"/>
              <a:t>  a ostrovní </a:t>
            </a:r>
            <a:r>
              <a:rPr lang="cs-CZ" sz="2400" b="1" dirty="0" smtClean="0"/>
              <a:t>částí</a:t>
            </a:r>
            <a:r>
              <a:rPr lang="sk-SK" sz="2400" b="1" dirty="0" smtClean="0"/>
              <a:t>. </a:t>
            </a:r>
            <a:endParaRPr lang="cs-CZ" sz="2400" u="sng" dirty="0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004048" y="4005064"/>
            <a:ext cx="1081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sz="2000" dirty="0"/>
              <a:t>Indický </a:t>
            </a:r>
          </a:p>
          <a:p>
            <a:r>
              <a:rPr lang="sk-SK" sz="2000" dirty="0"/>
              <a:t>oceán</a:t>
            </a:r>
            <a:endParaRPr lang="cs-CZ" sz="2000" dirty="0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 rot="8907513">
            <a:off x="7979303" y="2715255"/>
            <a:ext cx="49244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r>
              <a:rPr lang="sk-SK" sz="2000" dirty="0"/>
              <a:t>Tichý oceán</a:t>
            </a:r>
            <a:endParaRPr lang="cs-CZ" sz="2000" dirty="0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 rot="39532375">
            <a:off x="6397191" y="3104261"/>
            <a:ext cx="1588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200" b="1" dirty="0" smtClean="0"/>
              <a:t>Jihočínské</a:t>
            </a:r>
            <a:r>
              <a:rPr lang="sk-SK" sz="1200" b="1" dirty="0" smtClean="0"/>
              <a:t> </a:t>
            </a:r>
            <a:r>
              <a:rPr lang="cs-CZ" sz="1200" b="1" dirty="0" smtClean="0"/>
              <a:t>moře</a:t>
            </a:r>
            <a:endParaRPr lang="cs-CZ" sz="1200" b="1" dirty="0"/>
          </a:p>
        </p:txBody>
      </p:sp>
      <p:sp>
        <p:nvSpPr>
          <p:cNvPr id="9" name="Téglalap 8"/>
          <p:cNvSpPr/>
          <p:nvPr/>
        </p:nvSpPr>
        <p:spPr>
          <a:xfrm>
            <a:off x="0" y="0"/>
            <a:ext cx="2207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Poloha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6162" grpId="0"/>
      <p:bldP spid="61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0648"/>
            <a:ext cx="5018112" cy="334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90636" y="980728"/>
            <a:ext cx="3924300" cy="58772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sk-SK" sz="2800" dirty="0" smtClean="0"/>
              <a:t>Mnohé ostrovy </a:t>
            </a:r>
            <a:r>
              <a:rPr lang="cs-CZ" sz="2800" dirty="0" smtClean="0"/>
              <a:t>jsou</a:t>
            </a:r>
            <a:r>
              <a:rPr lang="sk-SK" sz="2800" dirty="0" smtClean="0"/>
              <a:t> </a:t>
            </a:r>
            <a:r>
              <a:rPr lang="sk-SK" sz="2800" u="sng" dirty="0" smtClean="0"/>
              <a:t>sopečného </a:t>
            </a:r>
            <a:r>
              <a:rPr lang="cs-CZ" sz="2800" u="sng" dirty="0" smtClean="0"/>
              <a:t>původu</a:t>
            </a:r>
            <a:r>
              <a:rPr lang="sk-SK" sz="2800" u="sng" dirty="0" smtClean="0"/>
              <a:t>            </a:t>
            </a:r>
            <a:r>
              <a:rPr lang="sk-SK" sz="2800" dirty="0" smtClean="0"/>
              <a:t>s </a:t>
            </a:r>
            <a:r>
              <a:rPr lang="cs-CZ" sz="2800" dirty="0" smtClean="0"/>
              <a:t>činnými</a:t>
            </a:r>
            <a:r>
              <a:rPr lang="sk-SK" sz="2800" dirty="0" smtClean="0"/>
              <a:t> </a:t>
            </a:r>
            <a:r>
              <a:rPr lang="sk-SK" sz="2800" dirty="0" smtClean="0"/>
              <a:t>sopkami</a:t>
            </a:r>
            <a:endParaRPr lang="sk-SK" sz="2800" dirty="0"/>
          </a:p>
          <a:p>
            <a:pPr>
              <a:lnSpc>
                <a:spcPct val="80000"/>
              </a:lnSpc>
              <a:buNone/>
            </a:pPr>
            <a:r>
              <a:rPr lang="sk-SK" sz="2800" dirty="0" smtClean="0"/>
              <a:t>     </a:t>
            </a:r>
            <a:r>
              <a:rPr lang="cs-CZ" sz="2800" b="1" dirty="0" smtClean="0"/>
              <a:t>přírodní</a:t>
            </a:r>
            <a:r>
              <a:rPr lang="sk-SK" sz="2800" b="1" dirty="0" smtClean="0"/>
              <a:t> </a:t>
            </a:r>
            <a:r>
              <a:rPr lang="sk-SK" sz="2800" b="1" dirty="0" smtClean="0"/>
              <a:t>katastrofy:</a:t>
            </a:r>
          </a:p>
          <a:p>
            <a:pPr>
              <a:lnSpc>
                <a:spcPct val="80000"/>
              </a:lnSpc>
              <a:buNone/>
            </a:pPr>
            <a:r>
              <a:rPr lang="sk-SK" sz="2800" dirty="0"/>
              <a:t> </a:t>
            </a:r>
            <a:r>
              <a:rPr lang="sk-SK" sz="2800" dirty="0" smtClean="0"/>
              <a:t>   </a:t>
            </a:r>
            <a:r>
              <a:rPr lang="cs-CZ" sz="2800" dirty="0" smtClean="0"/>
              <a:t>zemětřesení</a:t>
            </a:r>
            <a:r>
              <a:rPr lang="sk-SK" sz="2800" dirty="0" smtClean="0"/>
              <a:t> </a:t>
            </a:r>
            <a:r>
              <a:rPr lang="sk-SK" sz="2800" dirty="0" smtClean="0"/>
              <a:t>a </a:t>
            </a:r>
            <a:r>
              <a:rPr lang="cs-CZ" sz="2800" dirty="0" smtClean="0"/>
              <a:t>cunami</a:t>
            </a:r>
            <a:r>
              <a:rPr lang="sk-SK" sz="2800" dirty="0" smtClean="0"/>
              <a:t>.</a:t>
            </a:r>
            <a:endParaRPr lang="sk-SK" sz="2800" dirty="0"/>
          </a:p>
          <a:p>
            <a:pPr>
              <a:lnSpc>
                <a:spcPct val="80000"/>
              </a:lnSpc>
            </a:pPr>
            <a:endParaRPr lang="sk-SK" sz="2800" dirty="0"/>
          </a:p>
          <a:p>
            <a:pPr>
              <a:lnSpc>
                <a:spcPct val="80000"/>
              </a:lnSpc>
            </a:pPr>
            <a:r>
              <a:rPr lang="sk-SK" sz="2800" u="sng" dirty="0" smtClean="0"/>
              <a:t>Podnebí:</a:t>
            </a:r>
            <a:r>
              <a:rPr lang="sk-SK" sz="2800" dirty="0" smtClean="0"/>
              <a:t> </a:t>
            </a:r>
            <a:r>
              <a:rPr lang="sk-SK" sz="2800" dirty="0"/>
              <a:t>VLHKÉ TROPICKÉ na </a:t>
            </a:r>
            <a:r>
              <a:rPr lang="cs-CZ" sz="2800" dirty="0" smtClean="0"/>
              <a:t>jihu</a:t>
            </a:r>
            <a:r>
              <a:rPr lang="sk-SK" sz="2800" dirty="0" smtClean="0"/>
              <a:t>,         v pevninské </a:t>
            </a:r>
            <a:r>
              <a:rPr lang="cs-CZ" sz="2800" dirty="0" smtClean="0"/>
              <a:t>části</a:t>
            </a:r>
            <a:r>
              <a:rPr lang="sk-SK" sz="2800" dirty="0" smtClean="0"/>
              <a:t> MONZUNOVÉ.</a:t>
            </a:r>
            <a:endParaRPr lang="sk-SK" sz="2800" b="1" u="sng" dirty="0"/>
          </a:p>
          <a:p>
            <a:pPr>
              <a:lnSpc>
                <a:spcPct val="80000"/>
              </a:lnSpc>
            </a:pPr>
            <a:endParaRPr lang="sk-SK" sz="2800" b="1" u="sng" dirty="0"/>
          </a:p>
          <a:p>
            <a:pPr>
              <a:lnSpc>
                <a:spcPct val="80000"/>
              </a:lnSpc>
            </a:pPr>
            <a:r>
              <a:rPr lang="sk-SK" sz="2800" dirty="0"/>
              <a:t>V </a:t>
            </a:r>
            <a:r>
              <a:rPr lang="sk-SK" sz="2800" dirty="0" smtClean="0"/>
              <a:t>ostrovní </a:t>
            </a:r>
            <a:r>
              <a:rPr lang="cs-CZ" sz="2800" dirty="0" smtClean="0"/>
              <a:t>části</a:t>
            </a:r>
            <a:r>
              <a:rPr lang="sk-SK" sz="2800" dirty="0" smtClean="0"/>
              <a:t> </a:t>
            </a:r>
            <a:r>
              <a:rPr lang="cs-CZ" sz="2800" dirty="0" smtClean="0"/>
              <a:t>najdeme</a:t>
            </a:r>
            <a:r>
              <a:rPr lang="sk-SK" sz="2800" dirty="0" smtClean="0"/>
              <a:t> </a:t>
            </a:r>
            <a:r>
              <a:rPr lang="sk-SK" sz="2800" dirty="0"/>
              <a:t>i </a:t>
            </a:r>
            <a:r>
              <a:rPr lang="cs-CZ" sz="2800" dirty="0" smtClean="0"/>
              <a:t>deštní</a:t>
            </a:r>
            <a:r>
              <a:rPr lang="sk-SK" sz="2800" dirty="0" smtClean="0"/>
              <a:t> prales. </a:t>
            </a:r>
            <a:endParaRPr lang="sk-SK" sz="2800" dirty="0"/>
          </a:p>
          <a:p>
            <a:pPr>
              <a:lnSpc>
                <a:spcPct val="80000"/>
              </a:lnSpc>
            </a:pPr>
            <a:endParaRPr lang="sk-SK" sz="2800" dirty="0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2987824" y="1844824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sk-SK" dirty="0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2338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Příroda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400" y="404664"/>
            <a:ext cx="5400600" cy="348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3570" y="620539"/>
            <a:ext cx="5436681" cy="35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7633" y="2493520"/>
            <a:ext cx="5306367" cy="35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23528" y="836712"/>
            <a:ext cx="4042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- </a:t>
            </a:r>
            <a:r>
              <a:rPr lang="sk-SK" sz="2800" dirty="0" err="1" smtClean="0"/>
              <a:t>nejdůležitější</a:t>
            </a:r>
            <a:r>
              <a:rPr lang="sk-SK" sz="2800" dirty="0" smtClean="0"/>
              <a:t> </a:t>
            </a:r>
            <a:r>
              <a:rPr lang="sk-SK" sz="2800" dirty="0" err="1" smtClean="0"/>
              <a:t>ř</a:t>
            </a:r>
            <a:r>
              <a:rPr lang="sk-SK" sz="2800" dirty="0" err="1" smtClean="0"/>
              <a:t>eka</a:t>
            </a:r>
            <a:r>
              <a:rPr lang="sk-SK" sz="2800" dirty="0" smtClean="0"/>
              <a:t> území.</a:t>
            </a:r>
            <a:endParaRPr lang="sk-SK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80544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63" y="442912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77072"/>
            <a:ext cx="3419646" cy="234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-78546" y="0"/>
            <a:ext cx="26801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Mekong </a:t>
            </a:r>
            <a:endParaRPr lang="sk-SK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419872" y="6021288"/>
            <a:ext cx="5309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- </a:t>
            </a:r>
            <a:r>
              <a:rPr lang="sk-SK" sz="2800" dirty="0" err="1" smtClean="0"/>
              <a:t>Největší</a:t>
            </a:r>
            <a:r>
              <a:rPr lang="sk-SK" sz="2800" dirty="0" smtClean="0"/>
              <a:t> </a:t>
            </a:r>
            <a:r>
              <a:rPr lang="sk-SK" sz="2800" dirty="0" err="1" smtClean="0"/>
              <a:t>jezero</a:t>
            </a:r>
            <a:r>
              <a:rPr lang="sk-SK" sz="2800" dirty="0" smtClean="0"/>
              <a:t> území v Kambodži.</a:t>
            </a:r>
            <a:endParaRPr lang="sk-SK" sz="28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54085"/>
            <a:ext cx="986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214313"/>
            <a:ext cx="29860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285750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2143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214282" y="5715016"/>
            <a:ext cx="29268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Tônlé</a:t>
            </a:r>
            <a:r>
              <a:rPr lang="sk-SK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Sab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Autofit/>
          </a:bodyPr>
          <a:lstStyle/>
          <a:p>
            <a:r>
              <a:rPr lang="sk-SK" sz="8800" dirty="0" smtClean="0"/>
              <a:t>Zápis do </a:t>
            </a:r>
            <a:r>
              <a:rPr lang="cs-CZ" sz="8800" dirty="0" smtClean="0"/>
              <a:t>sešitů</a:t>
            </a:r>
            <a:endParaRPr lang="cs-CZ" sz="8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1629">
            <a:off x="2843808" y="3284984"/>
            <a:ext cx="3960440" cy="264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395</Words>
  <Application>Microsoft Office PowerPoint</Application>
  <PresentationFormat>Předvádění na obrazovce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Office-téma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Zápis do sešitů</vt:lpstr>
      <vt:lpstr>Jihovýchodní Asie </vt:lpstr>
      <vt:lpstr>Instrukce</vt:lpstr>
      <vt:lpstr>Děkuji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Zuzana</dc:creator>
  <cp:lastModifiedBy>ucitel</cp:lastModifiedBy>
  <cp:revision>30</cp:revision>
  <dcterms:created xsi:type="dcterms:W3CDTF">2012-03-24T21:47:08Z</dcterms:created>
  <dcterms:modified xsi:type="dcterms:W3CDTF">2020-05-13T16:57:47Z</dcterms:modified>
</cp:coreProperties>
</file>