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63" r:id="rId4"/>
    <p:sldId id="303" r:id="rId5"/>
    <p:sldId id="297" r:id="rId6"/>
    <p:sldId id="298" r:id="rId7"/>
    <p:sldId id="299" r:id="rId8"/>
    <p:sldId id="300" r:id="rId9"/>
    <p:sldId id="301" r:id="rId10"/>
    <p:sldId id="302" r:id="rId11"/>
    <p:sldId id="306" r:id="rId12"/>
    <p:sldId id="307" r:id="rId13"/>
    <p:sldId id="266" r:id="rId14"/>
    <p:sldId id="308" r:id="rId15"/>
    <p:sldId id="309" r:id="rId16"/>
    <p:sldId id="311" r:id="rId17"/>
    <p:sldId id="312" r:id="rId18"/>
    <p:sldId id="268" r:id="rId19"/>
    <p:sldId id="269" r:id="rId20"/>
    <p:sldId id="313" r:id="rId21"/>
    <p:sldId id="315" r:id="rId22"/>
    <p:sldId id="316" r:id="rId23"/>
    <p:sldId id="318" r:id="rId24"/>
    <p:sldId id="317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94660"/>
  </p:normalViewPr>
  <p:slideViewPr>
    <p:cSldViewPr>
      <p:cViewPr varScale="1">
        <p:scale>
          <a:sx n="70" d="100"/>
          <a:sy n="70" d="100"/>
        </p:scale>
        <p:origin x="4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F5946-A551-41CF-BDC2-F1C1BDDBD00D}" type="datetimeFigureOut">
              <a:rPr lang="sk-SK" smtClean="0"/>
              <a:pPr/>
              <a:t>19. 5. 2020</a:t>
            </a:fld>
            <a:endParaRPr lang="sk-SK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36608-DD40-4804-85C4-0A4D210CEAF5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735564">
            <a:off x="524641" y="2425113"/>
            <a:ext cx="2916994" cy="152929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2821">
            <a:off x="655278" y="3877037"/>
            <a:ext cx="3955992" cy="268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1187624" y="404664"/>
            <a:ext cx="706235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9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Jihovýchodní</a:t>
            </a:r>
            <a:r>
              <a:rPr lang="sk-SK" sz="9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cs-CZ" sz="9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</a:t>
            </a:r>
            <a:r>
              <a:rPr lang="cs-CZ" sz="9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ie</a:t>
            </a:r>
            <a:r>
              <a:rPr lang="sk-SK" sz="9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sk-SK" sz="9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2201">
            <a:off x="4391961" y="3416771"/>
            <a:ext cx="4229376" cy="292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21468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285750"/>
            <a:ext cx="26193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357158" y="214290"/>
            <a:ext cx="218970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HANOJ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23018"/>
            <a:ext cx="3697040" cy="240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5428469" y="332656"/>
            <a:ext cx="307776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BANGKOK</a:t>
            </a:r>
            <a:endParaRPr lang="sk-SK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87850" y="2852936"/>
            <a:ext cx="5406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u-H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letiště </a:t>
            </a:r>
            <a:r>
              <a:rPr lang="hu-H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 Bangkoku</a:t>
            </a:r>
            <a:endParaRPr lang="hu-H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88640"/>
            <a:ext cx="6943736" cy="285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9821"/>
            <a:ext cx="2987824" cy="223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4988" y="71438"/>
            <a:ext cx="33115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56010" y="5661248"/>
            <a:ext cx="656827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letiště</a:t>
            </a: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sk-SK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v Kuala Lumpur</a:t>
            </a:r>
          </a:p>
        </p:txBody>
      </p:sp>
      <p:sp>
        <p:nvSpPr>
          <p:cNvPr id="6" name="Obdĺžnik 5"/>
          <p:cNvSpPr/>
          <p:nvPr/>
        </p:nvSpPr>
        <p:spPr>
          <a:xfrm>
            <a:off x="0" y="4464496"/>
            <a:ext cx="482273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KUALA LUMPUR</a:t>
            </a:r>
            <a:endParaRPr lang="sk-SK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924944"/>
            <a:ext cx="3888432" cy="291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7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512" y="1196752"/>
            <a:ext cx="8424936" cy="587727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sk-SK" sz="2800" dirty="0"/>
              <a:t>O</a:t>
            </a:r>
            <a:r>
              <a:rPr lang="sk-SK" sz="2800" dirty="0" smtClean="0"/>
              <a:t>dlišnosti </a:t>
            </a:r>
            <a:r>
              <a:rPr lang="cs-CZ" sz="2800" dirty="0" smtClean="0"/>
              <a:t>mezi</a:t>
            </a:r>
            <a:r>
              <a:rPr lang="sk-SK" sz="2800" dirty="0" smtClean="0"/>
              <a:t> státy: </a:t>
            </a:r>
            <a:endParaRPr lang="sk-SK" sz="2800" dirty="0" smtClean="0"/>
          </a:p>
          <a:p>
            <a:pPr>
              <a:lnSpc>
                <a:spcPct val="80000"/>
              </a:lnSpc>
            </a:pPr>
            <a:endParaRPr lang="sk-SK" sz="2800" dirty="0" smtClean="0"/>
          </a:p>
          <a:p>
            <a:pPr>
              <a:lnSpc>
                <a:spcPct val="80000"/>
              </a:lnSpc>
            </a:pPr>
            <a:r>
              <a:rPr lang="sk-SK" sz="2800" u="wavy" dirty="0" smtClean="0"/>
              <a:t>Bohaté </a:t>
            </a:r>
            <a:r>
              <a:rPr lang="sk-SK" sz="2800" u="wavy" dirty="0" smtClean="0"/>
              <a:t>státy</a:t>
            </a:r>
            <a:r>
              <a:rPr lang="sk-SK" sz="2800" dirty="0" smtClean="0"/>
              <a:t>: Brunej, Singapur</a:t>
            </a:r>
          </a:p>
          <a:p>
            <a:pPr>
              <a:lnSpc>
                <a:spcPct val="80000"/>
              </a:lnSpc>
            </a:pPr>
            <a:r>
              <a:rPr lang="sk-SK" sz="2800" u="wavy" dirty="0" smtClean="0"/>
              <a:t>Chudé </a:t>
            </a:r>
            <a:r>
              <a:rPr lang="sk-SK" sz="2800" u="wavy" dirty="0"/>
              <a:t>s</a:t>
            </a:r>
            <a:r>
              <a:rPr lang="sk-SK" sz="2800" u="wavy" dirty="0" smtClean="0"/>
              <a:t>táty</a:t>
            </a:r>
            <a:r>
              <a:rPr lang="sk-SK" sz="2800" dirty="0" smtClean="0"/>
              <a:t>: Mjanmarsko, Kambodža, Laos</a:t>
            </a:r>
            <a:endParaRPr lang="sk-SK" sz="2800" dirty="0"/>
          </a:p>
          <a:p>
            <a:pPr>
              <a:lnSpc>
                <a:spcPct val="80000"/>
              </a:lnSpc>
              <a:buNone/>
            </a:pPr>
            <a:endParaRPr lang="sk-SK" sz="2800" dirty="0"/>
          </a:p>
        </p:txBody>
      </p:sp>
      <p:pic>
        <p:nvPicPr>
          <p:cNvPr id="81949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7463" y="0"/>
            <a:ext cx="3646537" cy="239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églalap 7"/>
          <p:cNvSpPr/>
          <p:nvPr/>
        </p:nvSpPr>
        <p:spPr>
          <a:xfrm>
            <a:off x="97783" y="0"/>
            <a:ext cx="404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Hospodářství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140968"/>
            <a:ext cx="3672408" cy="352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idx="1"/>
          </p:nvPr>
        </p:nvSpPr>
        <p:spPr>
          <a:xfrm>
            <a:off x="251520" y="1124744"/>
            <a:ext cx="8229600" cy="525658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800" dirty="0" smtClean="0"/>
              <a:t>Pěstuje</a:t>
            </a:r>
            <a:r>
              <a:rPr lang="sk-SK" sz="2800" dirty="0" smtClean="0"/>
              <a:t> </a:t>
            </a:r>
            <a:r>
              <a:rPr lang="cs-CZ" sz="2800" dirty="0" smtClean="0"/>
              <a:t>se</a:t>
            </a:r>
            <a:r>
              <a:rPr lang="sk-SK" sz="2800" dirty="0" smtClean="0"/>
              <a:t>: </a:t>
            </a:r>
            <a:endParaRPr lang="sk-SK" sz="2800" dirty="0" smtClean="0"/>
          </a:p>
          <a:p>
            <a:pPr>
              <a:lnSpc>
                <a:spcPct val="80000"/>
              </a:lnSpc>
            </a:pPr>
            <a:endParaRPr lang="sk-SK" sz="2800" dirty="0" smtClean="0"/>
          </a:p>
          <a:p>
            <a:pPr>
              <a:lnSpc>
                <a:spcPct val="80000"/>
              </a:lnSpc>
            </a:pPr>
            <a:endParaRPr lang="sk-SK" sz="2800" dirty="0" smtClean="0"/>
          </a:p>
          <a:p>
            <a:pPr>
              <a:lnSpc>
                <a:spcPct val="80000"/>
              </a:lnSpc>
            </a:pPr>
            <a:endParaRPr lang="sk-SK" sz="2800" dirty="0" smtClean="0"/>
          </a:p>
          <a:p>
            <a:pPr>
              <a:lnSpc>
                <a:spcPct val="80000"/>
              </a:lnSpc>
            </a:pPr>
            <a:endParaRPr lang="sk-SK" sz="2800" dirty="0" smtClean="0"/>
          </a:p>
          <a:p>
            <a:pPr>
              <a:lnSpc>
                <a:spcPct val="80000"/>
              </a:lnSpc>
            </a:pPr>
            <a:endParaRPr lang="sk-SK" sz="2800" dirty="0" smtClean="0"/>
          </a:p>
          <a:p>
            <a:pPr>
              <a:lnSpc>
                <a:spcPct val="80000"/>
              </a:lnSpc>
            </a:pPr>
            <a:endParaRPr lang="sk-SK" sz="2800" dirty="0" smtClean="0"/>
          </a:p>
          <a:p>
            <a:pPr>
              <a:lnSpc>
                <a:spcPct val="80000"/>
              </a:lnSpc>
            </a:pPr>
            <a:endParaRPr lang="sk-SK" sz="2800" dirty="0" smtClean="0"/>
          </a:p>
          <a:p>
            <a:pPr>
              <a:lnSpc>
                <a:spcPct val="80000"/>
              </a:lnSpc>
              <a:buNone/>
            </a:pPr>
            <a:endParaRPr lang="sk-SK" sz="2800" dirty="0" smtClean="0"/>
          </a:p>
          <a:p>
            <a:pPr>
              <a:lnSpc>
                <a:spcPct val="80000"/>
              </a:lnSpc>
              <a:buNone/>
            </a:pPr>
            <a:endParaRPr lang="sk-SK" sz="2800" dirty="0"/>
          </a:p>
          <a:p>
            <a:pPr>
              <a:lnSpc>
                <a:spcPct val="80000"/>
              </a:lnSpc>
            </a:pPr>
            <a:r>
              <a:rPr lang="cs-CZ" sz="2800" dirty="0" smtClean="0"/>
              <a:t>tě</a:t>
            </a:r>
            <a:r>
              <a:rPr lang="cs-CZ" sz="2800" dirty="0" smtClean="0"/>
              <a:t>žba</a:t>
            </a:r>
            <a:r>
              <a:rPr lang="sk-SK" sz="2800" dirty="0" smtClean="0"/>
              <a:t> </a:t>
            </a:r>
            <a:r>
              <a:rPr lang="cs-CZ" sz="2800" dirty="0" smtClean="0"/>
              <a:t>vzácného</a:t>
            </a:r>
            <a:r>
              <a:rPr lang="sk-SK" sz="2800" dirty="0" smtClean="0"/>
              <a:t> </a:t>
            </a:r>
            <a:r>
              <a:rPr lang="cs-CZ" sz="2800" dirty="0" smtClean="0"/>
              <a:t>dřeva</a:t>
            </a:r>
          </a:p>
          <a:p>
            <a:pPr>
              <a:lnSpc>
                <a:spcPct val="80000"/>
              </a:lnSpc>
              <a:buNone/>
            </a:pPr>
            <a:endParaRPr lang="sk-SK" sz="2800" b="1" dirty="0"/>
          </a:p>
        </p:txBody>
      </p:sp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861048"/>
            <a:ext cx="17335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églalap 6"/>
          <p:cNvSpPr/>
          <p:nvPr/>
        </p:nvSpPr>
        <p:spPr>
          <a:xfrm>
            <a:off x="1089432" y="0"/>
            <a:ext cx="3729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Zemědělství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628800"/>
            <a:ext cx="266382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24744"/>
            <a:ext cx="2944001" cy="195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36912"/>
            <a:ext cx="18954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699792" y="3573016"/>
            <a:ext cx="673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000099"/>
                </a:solidFill>
              </a:rPr>
              <a:t>rýže</a:t>
            </a:r>
            <a:endParaRPr lang="cs-CZ" dirty="0">
              <a:solidFill>
                <a:srgbClr val="000099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691680" y="4581128"/>
            <a:ext cx="998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99"/>
                </a:solidFill>
              </a:rPr>
              <a:t>kaučuk</a:t>
            </a:r>
            <a:endParaRPr lang="cs-CZ" dirty="0">
              <a:solidFill>
                <a:srgbClr val="000099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724128" y="3356992"/>
            <a:ext cx="1665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99"/>
                </a:solidFill>
              </a:rPr>
              <a:t>palma olejná</a:t>
            </a:r>
            <a:endParaRPr lang="cs-CZ" dirty="0">
              <a:solidFill>
                <a:srgbClr val="000099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452320" y="764704"/>
            <a:ext cx="169168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000099"/>
                </a:solidFill>
              </a:rPr>
              <a:t>tropické </a:t>
            </a:r>
            <a:r>
              <a:rPr lang="cs-CZ" dirty="0" smtClean="0">
                <a:solidFill>
                  <a:srgbClr val="000099"/>
                </a:solidFill>
              </a:rPr>
              <a:t>ovoce</a:t>
            </a:r>
            <a:endParaRPr lang="cs-CZ" dirty="0">
              <a:solidFill>
                <a:srgbClr val="000099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148" y="3717032"/>
            <a:ext cx="268117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idx="1"/>
          </p:nvPr>
        </p:nvSpPr>
        <p:spPr>
          <a:xfrm>
            <a:off x="0" y="476672"/>
            <a:ext cx="8784976" cy="590465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endParaRPr lang="sk-SK" sz="2800" b="1" u="sng" dirty="0"/>
          </a:p>
          <a:p>
            <a:pPr>
              <a:lnSpc>
                <a:spcPct val="80000"/>
              </a:lnSpc>
            </a:pPr>
            <a:r>
              <a:rPr lang="cs-CZ" sz="2800" dirty="0" smtClean="0"/>
              <a:t>Tě</a:t>
            </a:r>
            <a:r>
              <a:rPr lang="cs-CZ" sz="2800" dirty="0" smtClean="0"/>
              <a:t>žba</a:t>
            </a:r>
            <a:r>
              <a:rPr lang="sk-SK" sz="2800" dirty="0" smtClean="0"/>
              <a:t>: </a:t>
            </a: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</a:rPr>
              <a:t>ropy</a:t>
            </a:r>
            <a:r>
              <a:rPr lang="sk-SK" sz="2800" dirty="0" smtClean="0"/>
              <a:t> </a:t>
            </a:r>
            <a:r>
              <a:rPr lang="sk-SK" sz="2800" dirty="0" smtClean="0"/>
              <a:t>v Bruneji a v </a:t>
            </a:r>
            <a:r>
              <a:rPr lang="cs-CZ" sz="2800" dirty="0" smtClean="0"/>
              <a:t>Indonésii</a:t>
            </a:r>
          </a:p>
          <a:p>
            <a:pPr lvl="1">
              <a:lnSpc>
                <a:spcPct val="80000"/>
              </a:lnSpc>
            </a:pPr>
            <a:r>
              <a:rPr lang="sk-SK" sz="2400" dirty="0" smtClean="0"/>
              <a:t>Brunej </a:t>
            </a:r>
            <a:r>
              <a:rPr lang="sk-SK" sz="2400" dirty="0" smtClean="0"/>
              <a:t>– sultanát</a:t>
            </a:r>
          </a:p>
          <a:p>
            <a:pPr lvl="1">
              <a:lnSpc>
                <a:spcPct val="80000"/>
              </a:lnSpc>
            </a:pPr>
            <a:r>
              <a:rPr lang="cs-CZ" sz="2400" dirty="0" smtClean="0"/>
              <a:t>Velmi</a:t>
            </a:r>
            <a:r>
              <a:rPr lang="sk-SK" sz="2400" dirty="0" smtClean="0"/>
              <a:t> </a:t>
            </a:r>
            <a:r>
              <a:rPr lang="sk-SK" sz="2400" dirty="0" smtClean="0"/>
              <a:t>bohatý </a:t>
            </a:r>
            <a:r>
              <a:rPr lang="cs-CZ" sz="2400" dirty="0" smtClean="0"/>
              <a:t>stát</a:t>
            </a:r>
            <a:r>
              <a:rPr lang="sk-SK" sz="2400" dirty="0" smtClean="0"/>
              <a:t>.</a:t>
            </a:r>
            <a:endParaRPr lang="sk-SK" sz="2400" dirty="0" smtClean="0"/>
          </a:p>
          <a:p>
            <a:pPr lvl="1">
              <a:lnSpc>
                <a:spcPct val="80000"/>
              </a:lnSpc>
            </a:pPr>
            <a:endParaRPr lang="sk-SK" sz="2400" dirty="0" smtClean="0"/>
          </a:p>
          <a:p>
            <a:pPr lvl="1">
              <a:lnSpc>
                <a:spcPct val="80000"/>
              </a:lnSpc>
            </a:pPr>
            <a:endParaRPr lang="sk-SK" sz="2400" dirty="0" smtClean="0"/>
          </a:p>
          <a:p>
            <a:pPr lvl="1">
              <a:lnSpc>
                <a:spcPct val="80000"/>
              </a:lnSpc>
            </a:pPr>
            <a:endParaRPr lang="sk-SK" sz="2400" dirty="0" smtClean="0"/>
          </a:p>
          <a:p>
            <a:pPr lvl="1">
              <a:lnSpc>
                <a:spcPct val="80000"/>
              </a:lnSpc>
            </a:pPr>
            <a:endParaRPr lang="sk-SK" sz="2400" dirty="0" smtClean="0"/>
          </a:p>
          <a:p>
            <a:pPr lvl="1">
              <a:lnSpc>
                <a:spcPct val="80000"/>
              </a:lnSpc>
            </a:pPr>
            <a:r>
              <a:rPr lang="cs-CZ" sz="2400" dirty="0" smtClean="0"/>
              <a:t>Indonésie</a:t>
            </a:r>
            <a:r>
              <a:rPr lang="sk-SK" sz="2400" dirty="0" smtClean="0"/>
              <a:t> </a:t>
            </a:r>
            <a:r>
              <a:rPr lang="sk-SK" sz="2400" dirty="0" smtClean="0"/>
              <a:t>– 4. </a:t>
            </a:r>
            <a:r>
              <a:rPr lang="cs-CZ" sz="2400" dirty="0" smtClean="0"/>
              <a:t>nejlidnatější</a:t>
            </a:r>
            <a:r>
              <a:rPr lang="sk-SK" sz="2400" dirty="0" smtClean="0"/>
              <a:t> </a:t>
            </a:r>
            <a:r>
              <a:rPr lang="cs-CZ" sz="2400" dirty="0" smtClean="0"/>
              <a:t>s</a:t>
            </a:r>
            <a:r>
              <a:rPr lang="cs-CZ" sz="2400" dirty="0" smtClean="0"/>
              <a:t>tát</a:t>
            </a:r>
            <a:r>
              <a:rPr lang="sk-SK" sz="2400" dirty="0" smtClean="0"/>
              <a:t> </a:t>
            </a:r>
            <a:r>
              <a:rPr lang="cs-CZ" sz="2400" dirty="0" smtClean="0"/>
              <a:t>světa</a:t>
            </a:r>
            <a:r>
              <a:rPr lang="sk-SK" sz="2400" dirty="0" smtClean="0"/>
              <a:t>, </a:t>
            </a:r>
            <a:r>
              <a:rPr lang="cs-CZ" sz="2400" dirty="0" smtClean="0"/>
              <a:t>nejlidnatější</a:t>
            </a:r>
            <a:r>
              <a:rPr lang="sk-SK" sz="2400" dirty="0" smtClean="0"/>
              <a:t> </a:t>
            </a:r>
            <a:r>
              <a:rPr lang="cs-CZ" sz="2400" dirty="0" smtClean="0"/>
              <a:t>muslimský</a:t>
            </a:r>
            <a:r>
              <a:rPr lang="sk-SK" sz="2400" dirty="0" smtClean="0"/>
              <a:t> </a:t>
            </a:r>
            <a:r>
              <a:rPr lang="cs-CZ" sz="2400" dirty="0" smtClean="0"/>
              <a:t>stát</a:t>
            </a:r>
            <a:r>
              <a:rPr lang="sk-SK" sz="2400" dirty="0" smtClean="0"/>
              <a:t> (</a:t>
            </a:r>
            <a:r>
              <a:rPr lang="cs-CZ" sz="2400" dirty="0" smtClean="0"/>
              <a:t>není</a:t>
            </a:r>
            <a:r>
              <a:rPr lang="sk-SK" sz="2400" dirty="0" smtClean="0"/>
              <a:t> </a:t>
            </a:r>
            <a:r>
              <a:rPr lang="sk-SK" sz="2400" dirty="0" smtClean="0"/>
              <a:t>bohatý </a:t>
            </a:r>
            <a:r>
              <a:rPr lang="cs-CZ" sz="2400" dirty="0" smtClean="0"/>
              <a:t>stát</a:t>
            </a:r>
            <a:r>
              <a:rPr lang="sk-SK" sz="2400" dirty="0" smtClean="0"/>
              <a:t>, </a:t>
            </a:r>
            <a:r>
              <a:rPr lang="sk-SK" sz="2400" dirty="0" smtClean="0"/>
              <a:t>i </a:t>
            </a:r>
            <a:r>
              <a:rPr lang="sk-SK" sz="2400" dirty="0" smtClean="0"/>
              <a:t>navzdory </a:t>
            </a:r>
            <a:r>
              <a:rPr lang="cs-CZ" sz="2400" dirty="0" smtClean="0"/>
              <a:t>ropě</a:t>
            </a:r>
            <a:r>
              <a:rPr lang="sk-SK" sz="2400" dirty="0" smtClean="0"/>
              <a:t>, </a:t>
            </a:r>
            <a:r>
              <a:rPr lang="cs-CZ" sz="2400" dirty="0" smtClean="0"/>
              <a:t>protože</a:t>
            </a:r>
            <a:r>
              <a:rPr lang="sk-SK" sz="2400" dirty="0" smtClean="0"/>
              <a:t> </a:t>
            </a:r>
            <a:r>
              <a:rPr lang="sk-SK" sz="2400" dirty="0" smtClean="0"/>
              <a:t>je </a:t>
            </a:r>
            <a:r>
              <a:rPr lang="cs-CZ" sz="2400" dirty="0" smtClean="0"/>
              <a:t>hodně</a:t>
            </a:r>
            <a:r>
              <a:rPr lang="sk-SK" sz="2400" dirty="0" smtClean="0"/>
              <a:t> </a:t>
            </a:r>
            <a:r>
              <a:rPr lang="cs-CZ" sz="2400" dirty="0" smtClean="0"/>
              <a:t>velký</a:t>
            </a:r>
            <a:r>
              <a:rPr lang="sk-SK" sz="2400" dirty="0" smtClean="0"/>
              <a:t>) </a:t>
            </a:r>
            <a:endParaRPr lang="sk-SK" sz="2400" dirty="0" smtClean="0"/>
          </a:p>
          <a:p>
            <a:pPr>
              <a:lnSpc>
                <a:spcPct val="80000"/>
              </a:lnSpc>
              <a:buNone/>
            </a:pPr>
            <a:endParaRPr lang="sk-SK" sz="2800" b="1" u="sng" dirty="0" smtClean="0"/>
          </a:p>
          <a:p>
            <a:pPr>
              <a:lnSpc>
                <a:spcPct val="80000"/>
              </a:lnSpc>
            </a:pPr>
            <a:r>
              <a:rPr lang="cs-CZ" sz="2800" dirty="0" smtClean="0">
                <a:solidFill>
                  <a:schemeClr val="accent6">
                    <a:lumMod val="50000"/>
                  </a:schemeClr>
                </a:solidFill>
              </a:rPr>
              <a:t>levná</a:t>
            </a: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</a:rPr>
              <a:t> pracovní </a:t>
            </a:r>
            <a:r>
              <a:rPr lang="cs-CZ" sz="2800" dirty="0" smtClean="0">
                <a:solidFill>
                  <a:schemeClr val="accent6">
                    <a:lumMod val="50000"/>
                  </a:schemeClr>
                </a:solidFill>
              </a:rPr>
              <a:t>síla</a:t>
            </a: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sz="2800" dirty="0" smtClean="0"/>
              <a:t>= </a:t>
            </a:r>
            <a:r>
              <a:rPr lang="cs-CZ" sz="2800" dirty="0" smtClean="0"/>
              <a:t>průmyslný</a:t>
            </a:r>
            <a:r>
              <a:rPr lang="sk-SK" sz="2800" dirty="0" smtClean="0"/>
              <a:t> </a:t>
            </a:r>
            <a:r>
              <a:rPr lang="sk-SK" sz="2800" dirty="0" smtClean="0"/>
              <a:t>rast: </a:t>
            </a:r>
            <a:r>
              <a:rPr lang="cs-CZ" sz="2800" dirty="0" smtClean="0"/>
              <a:t>Malajsie</a:t>
            </a:r>
            <a:r>
              <a:rPr lang="sk-SK" sz="2800" dirty="0" smtClean="0"/>
              <a:t>, </a:t>
            </a:r>
            <a:r>
              <a:rPr lang="sk-SK" sz="2800" dirty="0" smtClean="0"/>
              <a:t>Vietnam</a:t>
            </a:r>
          </a:p>
          <a:p>
            <a:pPr>
              <a:lnSpc>
                <a:spcPct val="80000"/>
              </a:lnSpc>
              <a:buNone/>
            </a:pPr>
            <a:endParaRPr lang="sk-SK" sz="2800" b="1" dirty="0"/>
          </a:p>
        </p:txBody>
      </p:sp>
      <p:sp>
        <p:nvSpPr>
          <p:cNvPr id="7" name="Téglalap 6"/>
          <p:cNvSpPr/>
          <p:nvPr/>
        </p:nvSpPr>
        <p:spPr>
          <a:xfrm>
            <a:off x="253275" y="0"/>
            <a:ext cx="2536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Průmysl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171704"/>
            <a:ext cx="2520280" cy="168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84784"/>
            <a:ext cx="2664296" cy="18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5005" y="0"/>
            <a:ext cx="3508995" cy="233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5528" y="5171704"/>
            <a:ext cx="24288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73097" y="0"/>
            <a:ext cx="4161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Cestovní </a:t>
            </a:r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ruch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507" y="461665"/>
            <a:ext cx="3456384" cy="259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60648"/>
            <a:ext cx="3430712" cy="251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4290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590275" y="5572140"/>
            <a:ext cx="569489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dovolená </a:t>
            </a:r>
            <a:r>
              <a:rPr lang="sk-SK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v Thajsku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10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475074" cy="96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4218979" cy="307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2577" y="0"/>
            <a:ext cx="4181423" cy="278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4035581" y="5500702"/>
            <a:ext cx="494674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dovolená </a:t>
            </a:r>
            <a:r>
              <a:rPr lang="sk-SK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na Bali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39461" y="0"/>
            <a:ext cx="5467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Je</a:t>
            </a:r>
            <a:r>
              <a:rPr lang="cs-C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ště</a:t>
            </a:r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cs-C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něco</a:t>
            </a:r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sk-SK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navíc</a:t>
            </a:r>
            <a:r>
              <a:rPr lang="sk-SK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</a:t>
            </a:r>
          </a:p>
        </p:txBody>
      </p:sp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0"/>
            <a:ext cx="5796136" cy="435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0180"/>
            <a:ext cx="3491880" cy="523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773238"/>
            <a:ext cx="3924300" cy="40322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sk-SK" sz="2400" b="1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sk-SK" sz="2400" dirty="0"/>
              <a:t>     </a:t>
            </a:r>
            <a:endParaRPr lang="cs-CZ" sz="2400" dirty="0"/>
          </a:p>
        </p:txBody>
      </p:sp>
      <p:sp>
        <p:nvSpPr>
          <p:cNvPr id="9" name="Téglalap 8"/>
          <p:cNvSpPr/>
          <p:nvPr/>
        </p:nvSpPr>
        <p:spPr>
          <a:xfrm>
            <a:off x="6896" y="681046"/>
            <a:ext cx="2896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3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Petronas Towers </a:t>
            </a:r>
            <a:endParaRPr lang="sk-SK" sz="3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sk-SK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cs-CZ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Malajsie</a:t>
            </a:r>
            <a:endParaRPr lang="cs-CZ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6993602" y="2041252"/>
            <a:ext cx="21503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Angkor Wat</a:t>
            </a:r>
            <a:r>
              <a:rPr lang="sk-SK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sk-SK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Kambodža</a:t>
            </a:r>
            <a:endParaRPr lang="sk-SK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9478" y="3573016"/>
            <a:ext cx="5504521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églalap 11"/>
          <p:cNvSpPr/>
          <p:nvPr/>
        </p:nvSpPr>
        <p:spPr>
          <a:xfrm>
            <a:off x="6372200" y="3645024"/>
            <a:ext cx="234006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Borobudur</a:t>
            </a:r>
            <a:r>
              <a:rPr lang="sk-SK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sk-SK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cs-CZ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Indonésie</a:t>
            </a:r>
            <a:endParaRPr lang="cs-CZ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773238"/>
            <a:ext cx="3924300" cy="40322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sk-SK" sz="2400" b="1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sk-SK" sz="2400" dirty="0"/>
              <a:t>     </a:t>
            </a:r>
            <a:endParaRPr lang="cs-CZ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24128" cy="381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églalap 9"/>
          <p:cNvSpPr/>
          <p:nvPr/>
        </p:nvSpPr>
        <p:spPr>
          <a:xfrm>
            <a:off x="5724128" y="260648"/>
            <a:ext cx="26393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Zátoka Ha long</a:t>
            </a:r>
            <a:r>
              <a:rPr lang="sk-SK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sk-SK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Vietnam</a:t>
            </a:r>
            <a:endParaRPr lang="sk-SK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834934"/>
            <a:ext cx="5364088" cy="402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églalap 11"/>
          <p:cNvSpPr/>
          <p:nvPr/>
        </p:nvSpPr>
        <p:spPr>
          <a:xfrm>
            <a:off x="755576" y="5661248"/>
            <a:ext cx="31264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Zátoka Phang Nga</a:t>
            </a:r>
            <a:r>
              <a:rPr lang="sk-SK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sk-SK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Thajsko</a:t>
            </a:r>
            <a:endParaRPr lang="sk-SK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980728"/>
            <a:ext cx="6912768" cy="4525963"/>
          </a:xfrm>
        </p:spPr>
        <p:txBody>
          <a:bodyPr>
            <a:normAutofit/>
          </a:bodyPr>
          <a:lstStyle/>
          <a:p>
            <a:r>
              <a:rPr lang="sk-SK" sz="2800" dirty="0" smtClean="0"/>
              <a:t>16. </a:t>
            </a:r>
            <a:r>
              <a:rPr lang="cs-CZ" sz="2800" dirty="0" smtClean="0"/>
              <a:t>století</a:t>
            </a:r>
            <a:r>
              <a:rPr lang="sk-SK" sz="2800" dirty="0" smtClean="0"/>
              <a:t> </a:t>
            </a:r>
            <a:r>
              <a:rPr lang="sk-SK" sz="2800" dirty="0" smtClean="0"/>
              <a:t>– </a:t>
            </a:r>
            <a:r>
              <a:rPr lang="cs-CZ" sz="2800" dirty="0" smtClean="0"/>
              <a:t>Evropská</a:t>
            </a:r>
            <a:r>
              <a:rPr lang="sk-SK" sz="2800" dirty="0" smtClean="0"/>
              <a:t> </a:t>
            </a:r>
            <a:r>
              <a:rPr lang="cs-CZ" sz="2800" dirty="0" smtClean="0"/>
              <a:t>kolonizace</a:t>
            </a:r>
            <a:r>
              <a:rPr lang="sk-SK" sz="2800" dirty="0" smtClean="0"/>
              <a:t> území </a:t>
            </a:r>
            <a:r>
              <a:rPr lang="sk-SK" sz="2800" dirty="0" smtClean="0"/>
              <a:t>= </a:t>
            </a:r>
            <a:r>
              <a:rPr lang="cs-CZ" sz="2800" dirty="0" smtClean="0"/>
              <a:t>nezávislost</a:t>
            </a:r>
            <a:r>
              <a:rPr lang="sk-SK" sz="2800" dirty="0" smtClean="0"/>
              <a:t> získala </a:t>
            </a:r>
            <a:r>
              <a:rPr lang="sk-SK" sz="2800" dirty="0" smtClean="0"/>
              <a:t>až po 2. </a:t>
            </a:r>
            <a:r>
              <a:rPr lang="cs-CZ" sz="2800" dirty="0" smtClean="0"/>
              <a:t>světové</a:t>
            </a:r>
            <a:r>
              <a:rPr lang="sk-SK" sz="2800" dirty="0" smtClean="0"/>
              <a:t> </a:t>
            </a:r>
            <a:r>
              <a:rPr lang="cs-CZ" sz="2800" dirty="0" smtClean="0"/>
              <a:t>válce</a:t>
            </a:r>
            <a:r>
              <a:rPr lang="sk-SK" sz="2800" dirty="0" smtClean="0"/>
              <a:t>.</a:t>
            </a:r>
            <a:endParaRPr lang="sk-SK" sz="2800" dirty="0" smtClean="0"/>
          </a:p>
          <a:p>
            <a:r>
              <a:rPr lang="sk-SK" sz="2800" dirty="0" smtClean="0"/>
              <a:t>Boj o </a:t>
            </a:r>
            <a:r>
              <a:rPr lang="cs-CZ" sz="2800" dirty="0" smtClean="0"/>
              <a:t>nezávislost</a:t>
            </a:r>
            <a:r>
              <a:rPr lang="sk-SK" sz="2800" dirty="0" smtClean="0"/>
              <a:t> </a:t>
            </a:r>
            <a:r>
              <a:rPr lang="cs-CZ" sz="2800" dirty="0" smtClean="0"/>
              <a:t>provázely</a:t>
            </a:r>
            <a:r>
              <a:rPr lang="sk-SK" sz="2800" dirty="0" smtClean="0"/>
              <a:t> </a:t>
            </a:r>
            <a:r>
              <a:rPr lang="cs-CZ" sz="2800" dirty="0" smtClean="0"/>
              <a:t>občanské</a:t>
            </a:r>
            <a:r>
              <a:rPr lang="sk-SK" sz="2800" dirty="0" smtClean="0"/>
              <a:t>     </a:t>
            </a:r>
            <a:r>
              <a:rPr lang="cs-CZ" sz="2800" dirty="0" smtClean="0"/>
              <a:t>války</a:t>
            </a:r>
            <a:r>
              <a:rPr lang="sk-SK" sz="2800" dirty="0" smtClean="0"/>
              <a:t>, </a:t>
            </a:r>
            <a:r>
              <a:rPr lang="cs-CZ" sz="2800" dirty="0" smtClean="0"/>
              <a:t>největší</a:t>
            </a:r>
            <a:r>
              <a:rPr lang="sk-SK" sz="2800" dirty="0" smtClean="0"/>
              <a:t> </a:t>
            </a:r>
            <a:r>
              <a:rPr lang="sk-SK" sz="2800" dirty="0" smtClean="0"/>
              <a:t>konflikt </a:t>
            </a:r>
            <a:r>
              <a:rPr lang="cs-CZ" sz="2800" dirty="0" smtClean="0"/>
              <a:t>byl</a:t>
            </a:r>
            <a:r>
              <a:rPr lang="sk-SK" sz="2800" dirty="0" smtClean="0"/>
              <a:t>: </a:t>
            </a:r>
            <a:r>
              <a:rPr lang="cs-CZ" sz="2800" u="sng" dirty="0" smtClean="0"/>
              <a:t>válka</a:t>
            </a:r>
            <a:r>
              <a:rPr lang="sk-SK" sz="2800" u="sng" dirty="0" smtClean="0"/>
              <a:t> </a:t>
            </a:r>
            <a:r>
              <a:rPr lang="cs-CZ" sz="2800" u="sng" dirty="0" smtClean="0"/>
              <a:t>ve</a:t>
            </a:r>
            <a:r>
              <a:rPr lang="sk-SK" sz="2800" u="sng" dirty="0" smtClean="0"/>
              <a:t> Vietnamu. </a:t>
            </a:r>
            <a:endParaRPr lang="sk-SK" sz="2800" u="sng" dirty="0"/>
          </a:p>
        </p:txBody>
      </p:sp>
      <p:sp>
        <p:nvSpPr>
          <p:cNvPr id="4" name="Téglalap 3"/>
          <p:cNvSpPr/>
          <p:nvPr/>
        </p:nvSpPr>
        <p:spPr>
          <a:xfrm>
            <a:off x="20839" y="0"/>
            <a:ext cx="4034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Obyvatelstvo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1556792"/>
            <a:ext cx="2162082" cy="278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77072"/>
            <a:ext cx="3627487" cy="241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429000"/>
            <a:ext cx="28384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772400" cy="1470025"/>
          </a:xfrm>
        </p:spPr>
        <p:txBody>
          <a:bodyPr>
            <a:noAutofit/>
          </a:bodyPr>
          <a:lstStyle/>
          <a:p>
            <a:r>
              <a:rPr lang="sk-SK" sz="8800" dirty="0" smtClean="0"/>
              <a:t>Zápis do </a:t>
            </a:r>
            <a:r>
              <a:rPr lang="cs-CZ" sz="8800" dirty="0" smtClean="0"/>
              <a:t>sešitů</a:t>
            </a:r>
            <a:endParaRPr lang="cs-CZ" sz="8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31629">
            <a:off x="2843808" y="3284984"/>
            <a:ext cx="3960440" cy="264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cs-CZ" sz="2800" u="wavy" dirty="0" smtClean="0"/>
              <a:t>Obyvatelé</a:t>
            </a:r>
            <a:r>
              <a:rPr lang="sk-SK" sz="2800" u="wavy" dirty="0" smtClean="0"/>
              <a:t>:</a:t>
            </a:r>
            <a:r>
              <a:rPr lang="sk-SK" sz="2800" dirty="0" smtClean="0"/>
              <a:t> </a:t>
            </a:r>
            <a:r>
              <a:rPr lang="sk-SK" sz="2800" dirty="0" smtClean="0"/>
              <a:t>16. st. – </a:t>
            </a:r>
            <a:r>
              <a:rPr lang="cs-CZ" sz="2800" dirty="0" smtClean="0"/>
              <a:t>Evropská</a:t>
            </a:r>
            <a:r>
              <a:rPr lang="sk-SK" sz="2800" dirty="0" smtClean="0"/>
              <a:t> </a:t>
            </a:r>
            <a:r>
              <a:rPr lang="cs-CZ" sz="2800" dirty="0" smtClean="0"/>
              <a:t>kolonizace</a:t>
            </a:r>
            <a:r>
              <a:rPr lang="sk-SK" sz="2800" dirty="0" smtClean="0"/>
              <a:t> </a:t>
            </a:r>
            <a:r>
              <a:rPr lang="sk-SK" sz="2800" dirty="0" smtClean="0"/>
              <a:t>– </a:t>
            </a:r>
            <a:r>
              <a:rPr lang="cs-CZ" sz="2800" dirty="0" smtClean="0"/>
              <a:t>nezávislost</a:t>
            </a:r>
            <a:r>
              <a:rPr lang="sk-SK" sz="2800" dirty="0" smtClean="0"/>
              <a:t> </a:t>
            </a:r>
            <a:r>
              <a:rPr lang="sk-SK" sz="2800" dirty="0" smtClean="0"/>
              <a:t>až po 2. </a:t>
            </a:r>
            <a:r>
              <a:rPr lang="cs-CZ" sz="2800" dirty="0" smtClean="0"/>
              <a:t>světové</a:t>
            </a:r>
            <a:r>
              <a:rPr lang="sk-SK" sz="2800" dirty="0" smtClean="0"/>
              <a:t> </a:t>
            </a:r>
            <a:r>
              <a:rPr lang="cs-CZ" sz="2800" dirty="0" smtClean="0"/>
              <a:t>válce</a:t>
            </a:r>
            <a:r>
              <a:rPr lang="sk-SK" sz="2800" dirty="0" smtClean="0"/>
              <a:t>, </a:t>
            </a:r>
            <a:r>
              <a:rPr lang="sk-SK" sz="2800" dirty="0" smtClean="0"/>
              <a:t>boje o </a:t>
            </a:r>
            <a:r>
              <a:rPr lang="cs-CZ" sz="2800" dirty="0" smtClean="0"/>
              <a:t>nezávislost</a:t>
            </a:r>
            <a:r>
              <a:rPr lang="sk-SK" sz="2800" dirty="0" smtClean="0"/>
              <a:t>, </a:t>
            </a:r>
            <a:r>
              <a:rPr lang="cs-CZ" sz="2800" dirty="0" smtClean="0"/>
              <a:t>válka</a:t>
            </a:r>
            <a:r>
              <a:rPr lang="sk-SK" sz="2800" dirty="0" smtClean="0"/>
              <a:t> </a:t>
            </a:r>
            <a:r>
              <a:rPr lang="cs-CZ" sz="2800" dirty="0" smtClean="0"/>
              <a:t>ve</a:t>
            </a:r>
            <a:r>
              <a:rPr lang="sk-SK" sz="2800" dirty="0" smtClean="0"/>
              <a:t> Vietnamu.</a:t>
            </a:r>
            <a:endParaRPr lang="sk-SK" sz="2800" dirty="0" smtClean="0"/>
          </a:p>
          <a:p>
            <a:r>
              <a:rPr lang="sk-SK" sz="2800" dirty="0" smtClean="0"/>
              <a:t> </a:t>
            </a:r>
            <a:r>
              <a:rPr lang="cs-CZ" sz="2800" u="wavy" dirty="0" smtClean="0"/>
              <a:t>Náboženství</a:t>
            </a:r>
            <a:r>
              <a:rPr lang="sk-SK" sz="2800" u="wavy" dirty="0" smtClean="0"/>
              <a:t>:</a:t>
            </a:r>
            <a:r>
              <a:rPr lang="sk-SK" sz="2800" dirty="0" smtClean="0"/>
              <a:t> </a:t>
            </a:r>
            <a:r>
              <a:rPr lang="cs-CZ" sz="2800" b="1" dirty="0" smtClean="0"/>
              <a:t>Islám</a:t>
            </a:r>
            <a:r>
              <a:rPr lang="sk-SK" sz="2800" dirty="0" smtClean="0"/>
              <a:t> </a:t>
            </a:r>
            <a:r>
              <a:rPr lang="sk-SK" sz="2800" dirty="0" smtClean="0"/>
              <a:t>– </a:t>
            </a:r>
            <a:r>
              <a:rPr lang="cs-CZ" sz="2800" dirty="0" smtClean="0"/>
              <a:t>Indonésie</a:t>
            </a:r>
            <a:r>
              <a:rPr lang="sk-SK" sz="2800" dirty="0" smtClean="0"/>
              <a:t> (</a:t>
            </a:r>
            <a:r>
              <a:rPr lang="cs-CZ" sz="2800" dirty="0" smtClean="0"/>
              <a:t>nejlidnatější</a:t>
            </a:r>
            <a:r>
              <a:rPr lang="sk-SK" sz="2800" dirty="0" smtClean="0"/>
              <a:t> </a:t>
            </a:r>
            <a:r>
              <a:rPr lang="sk-SK" sz="2800" smtClean="0"/>
              <a:t>muslimský</a:t>
            </a:r>
            <a:r>
              <a:rPr lang="sk-SK" sz="2800" dirty="0" smtClean="0"/>
              <a:t> </a:t>
            </a:r>
            <a:r>
              <a:rPr lang="cs-CZ" sz="2800" dirty="0" smtClean="0"/>
              <a:t>stát</a:t>
            </a:r>
            <a:r>
              <a:rPr lang="sk-SK" sz="2800" dirty="0" smtClean="0"/>
              <a:t> </a:t>
            </a:r>
            <a:r>
              <a:rPr lang="cs-CZ" sz="2800" dirty="0" smtClean="0"/>
              <a:t>světa</a:t>
            </a:r>
            <a:r>
              <a:rPr lang="sk-SK" sz="2800" dirty="0" smtClean="0"/>
              <a:t>), </a:t>
            </a:r>
            <a:r>
              <a:rPr lang="cs-CZ" sz="2800" dirty="0" smtClean="0"/>
              <a:t>Malajsie</a:t>
            </a:r>
            <a:r>
              <a:rPr lang="sk-SK" sz="2800" dirty="0" smtClean="0"/>
              <a:t>, </a:t>
            </a:r>
            <a:r>
              <a:rPr lang="sk-SK" sz="2800" dirty="0" smtClean="0"/>
              <a:t>Brunej, Singapur</a:t>
            </a:r>
          </a:p>
          <a:p>
            <a:pPr>
              <a:buNone/>
            </a:pPr>
            <a:r>
              <a:rPr lang="sk-SK" sz="2800" dirty="0" smtClean="0"/>
              <a:t>           </a:t>
            </a:r>
            <a:r>
              <a:rPr lang="cs-CZ" sz="2800" b="1" dirty="0" smtClean="0"/>
              <a:t>Křesťanství</a:t>
            </a:r>
            <a:r>
              <a:rPr lang="sk-SK" sz="2800" dirty="0" smtClean="0"/>
              <a:t> </a:t>
            </a:r>
            <a:r>
              <a:rPr lang="sk-SK" sz="2800" dirty="0" smtClean="0"/>
              <a:t>– Filipíny, </a:t>
            </a:r>
            <a:r>
              <a:rPr lang="sk-SK" sz="2800" dirty="0" smtClean="0"/>
              <a:t>Východní </a:t>
            </a:r>
            <a:r>
              <a:rPr lang="sk-SK" sz="2800" dirty="0" smtClean="0"/>
              <a:t>Timor</a:t>
            </a:r>
          </a:p>
          <a:p>
            <a:pPr>
              <a:buNone/>
            </a:pPr>
            <a:r>
              <a:rPr lang="sk-SK" sz="2800" dirty="0" smtClean="0"/>
              <a:t>           </a:t>
            </a:r>
            <a:r>
              <a:rPr lang="cs-CZ" sz="2800" b="1" dirty="0" smtClean="0"/>
              <a:t>Budhismus</a:t>
            </a:r>
            <a:r>
              <a:rPr lang="sk-SK" sz="2800" dirty="0" smtClean="0"/>
              <a:t> </a:t>
            </a:r>
            <a:r>
              <a:rPr lang="sk-SK" sz="2800" dirty="0" smtClean="0"/>
              <a:t>– Mjanmarsko, Thajsko, Kambodža</a:t>
            </a:r>
          </a:p>
          <a:p>
            <a:pPr>
              <a:buNone/>
            </a:pPr>
            <a:r>
              <a:rPr lang="sk-SK" sz="2800" dirty="0" smtClean="0"/>
              <a:t>           </a:t>
            </a:r>
            <a:r>
              <a:rPr lang="sk-SK" sz="2800" b="1" dirty="0" smtClean="0"/>
              <a:t>Bez </a:t>
            </a:r>
            <a:r>
              <a:rPr lang="cs-CZ" sz="2800" b="1" dirty="0" smtClean="0"/>
              <a:t>vyznání</a:t>
            </a:r>
            <a:r>
              <a:rPr lang="sk-SK" sz="2800" dirty="0" smtClean="0"/>
              <a:t> </a:t>
            </a:r>
            <a:r>
              <a:rPr lang="sk-SK" sz="2800" dirty="0" smtClean="0"/>
              <a:t>– Vietnam, </a:t>
            </a:r>
            <a:r>
              <a:rPr lang="sk-SK" sz="2800" dirty="0" smtClean="0"/>
              <a:t>Laos (v menší </a:t>
            </a:r>
            <a:r>
              <a:rPr lang="cs-CZ" sz="2800" dirty="0" smtClean="0"/>
              <a:t>míře</a:t>
            </a:r>
            <a:r>
              <a:rPr lang="sk-SK" sz="2800" dirty="0" smtClean="0"/>
              <a:t> </a:t>
            </a:r>
            <a:r>
              <a:rPr lang="cs-CZ" sz="2800" dirty="0" smtClean="0"/>
              <a:t>budhismus</a:t>
            </a:r>
            <a:r>
              <a:rPr lang="sk-SK" sz="2800" dirty="0" smtClean="0"/>
              <a:t>)  </a:t>
            </a:r>
            <a:endParaRPr lang="sk-SK" sz="2800" dirty="0" smtClean="0"/>
          </a:p>
          <a:p>
            <a:r>
              <a:rPr lang="cs-CZ" sz="2800" u="wavy" dirty="0" smtClean="0"/>
              <a:t>Města</a:t>
            </a:r>
            <a:r>
              <a:rPr lang="sk-SK" sz="2800" u="wavy" dirty="0" smtClean="0"/>
              <a:t>:</a:t>
            </a:r>
            <a:r>
              <a:rPr lang="sk-SK" sz="2800" dirty="0" smtClean="0"/>
              <a:t> </a:t>
            </a:r>
            <a:r>
              <a:rPr lang="sk-SK" sz="2800" dirty="0" smtClean="0"/>
              <a:t>Manila, Jakarta, Singapur, Nepjito, Hočiminovo </a:t>
            </a:r>
            <a:r>
              <a:rPr lang="cs-CZ" sz="2800" dirty="0" smtClean="0"/>
              <a:t>Město</a:t>
            </a:r>
            <a:r>
              <a:rPr lang="sk-SK" sz="2800" dirty="0" smtClean="0"/>
              <a:t> </a:t>
            </a:r>
            <a:r>
              <a:rPr lang="sk-SK" sz="2800" dirty="0" smtClean="0"/>
              <a:t>(bývalý Saigon – Vietnam), Hanoj, Bangkok, Kuala Lumpur</a:t>
            </a:r>
          </a:p>
          <a:p>
            <a:r>
              <a:rPr lang="cs-CZ" sz="2800" u="wavy" dirty="0" smtClean="0"/>
              <a:t>Hospodářství</a:t>
            </a:r>
            <a:r>
              <a:rPr lang="sk-SK" sz="2800" dirty="0" smtClean="0"/>
              <a:t>: </a:t>
            </a:r>
            <a:r>
              <a:rPr lang="sk-SK" sz="2800" dirty="0" smtClean="0"/>
              <a:t>bohaté </a:t>
            </a:r>
            <a:r>
              <a:rPr lang="sk-SK" sz="2800" dirty="0" smtClean="0"/>
              <a:t>státy </a:t>
            </a:r>
            <a:r>
              <a:rPr lang="sk-SK" sz="2800" dirty="0" smtClean="0"/>
              <a:t>(Brunej, Singapur), </a:t>
            </a:r>
            <a:r>
              <a:rPr lang="sk-SK" sz="2800" dirty="0" smtClean="0"/>
              <a:t>chudé </a:t>
            </a:r>
            <a:r>
              <a:rPr lang="sk-SK" sz="2800" dirty="0"/>
              <a:t>s</a:t>
            </a:r>
            <a:r>
              <a:rPr lang="sk-SK" sz="2800" dirty="0" smtClean="0"/>
              <a:t>táty </a:t>
            </a:r>
            <a:r>
              <a:rPr lang="sk-SK" sz="2800" dirty="0" smtClean="0"/>
              <a:t>(Kambodža, Laos)</a:t>
            </a:r>
          </a:p>
          <a:p>
            <a:r>
              <a:rPr lang="cs-CZ" sz="2800" u="wavy" dirty="0" smtClean="0"/>
              <a:t>Zemědělství</a:t>
            </a:r>
            <a:r>
              <a:rPr lang="sk-SK" sz="2800" dirty="0" smtClean="0"/>
              <a:t>: </a:t>
            </a:r>
            <a:r>
              <a:rPr lang="cs-CZ" sz="2800" dirty="0" smtClean="0"/>
              <a:t>rýže</a:t>
            </a:r>
            <a:r>
              <a:rPr lang="sk-SK" sz="2800" dirty="0" smtClean="0"/>
              <a:t>, </a:t>
            </a:r>
            <a:r>
              <a:rPr lang="sk-SK" sz="2800" dirty="0" smtClean="0"/>
              <a:t>tropické </a:t>
            </a:r>
            <a:r>
              <a:rPr lang="cs-CZ" sz="2800" dirty="0" smtClean="0"/>
              <a:t>ovoce</a:t>
            </a:r>
            <a:r>
              <a:rPr lang="sk-SK" sz="2800" dirty="0" smtClean="0"/>
              <a:t>, </a:t>
            </a:r>
            <a:r>
              <a:rPr lang="sk-SK" sz="2800" dirty="0" smtClean="0"/>
              <a:t>palma olejná, kaučuk</a:t>
            </a:r>
          </a:p>
          <a:p>
            <a:r>
              <a:rPr lang="cs-CZ" sz="2800" u="wavy" dirty="0" smtClean="0"/>
              <a:t>Tě</a:t>
            </a:r>
            <a:r>
              <a:rPr lang="cs-CZ" sz="2800" u="wavy" dirty="0" smtClean="0"/>
              <a:t>žba</a:t>
            </a:r>
            <a:r>
              <a:rPr lang="sk-SK" sz="2800" u="wavy" dirty="0" smtClean="0"/>
              <a:t> </a:t>
            </a:r>
            <a:r>
              <a:rPr lang="sk-SK" sz="2800" u="wavy" dirty="0" smtClean="0"/>
              <a:t>ropy </a:t>
            </a:r>
            <a:r>
              <a:rPr lang="sk-SK" sz="2800" dirty="0" smtClean="0"/>
              <a:t>– Brunej, </a:t>
            </a:r>
            <a:r>
              <a:rPr lang="cs-CZ" sz="2800" dirty="0" smtClean="0"/>
              <a:t>Indonésie</a:t>
            </a:r>
            <a:r>
              <a:rPr lang="sk-SK" sz="2800" dirty="0" smtClean="0"/>
              <a:t>.   </a:t>
            </a:r>
            <a:endParaRPr lang="sk-SK" sz="28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1700808"/>
          </a:xfrm>
        </p:spPr>
        <p:txBody>
          <a:bodyPr>
            <a:normAutofit/>
          </a:bodyPr>
          <a:lstStyle/>
          <a:p>
            <a:r>
              <a:rPr lang="sk-SK" sz="2800" u="wavy" dirty="0" smtClean="0"/>
              <a:t>Cestovní </a:t>
            </a:r>
            <a:r>
              <a:rPr lang="sk-SK" sz="2800" u="wavy" dirty="0" smtClean="0"/>
              <a:t>ruch:</a:t>
            </a:r>
            <a:r>
              <a:rPr lang="sk-SK" sz="2800" dirty="0" smtClean="0"/>
              <a:t> Thajsko, Bali, Angkor Wat (Kambodža), </a:t>
            </a:r>
            <a:r>
              <a:rPr lang="sk-SK" sz="2800" dirty="0" err="1" smtClean="0"/>
              <a:t>Borobudur</a:t>
            </a:r>
            <a:r>
              <a:rPr lang="sk-SK" sz="2800" dirty="0" smtClean="0"/>
              <a:t> </a:t>
            </a:r>
            <a:r>
              <a:rPr lang="sk-SK" sz="2800" dirty="0" smtClean="0"/>
              <a:t>(</a:t>
            </a:r>
            <a:r>
              <a:rPr lang="cs-CZ" sz="2800" dirty="0" smtClean="0"/>
              <a:t>Indonésie</a:t>
            </a:r>
            <a:r>
              <a:rPr lang="sk-SK" sz="2800" dirty="0" smtClean="0"/>
              <a:t>), </a:t>
            </a:r>
            <a:r>
              <a:rPr lang="sk-SK" sz="2800" dirty="0" smtClean="0"/>
              <a:t>Zátoka </a:t>
            </a:r>
            <a:r>
              <a:rPr lang="cs-CZ" sz="2800" dirty="0" smtClean="0"/>
              <a:t>ve</a:t>
            </a:r>
            <a:r>
              <a:rPr lang="sk-SK" sz="2800" dirty="0" smtClean="0"/>
              <a:t> Vietnamu, </a:t>
            </a:r>
            <a:r>
              <a:rPr lang="sk-SK" sz="2800" dirty="0" smtClean="0"/>
              <a:t>Zátoka </a:t>
            </a:r>
            <a:r>
              <a:rPr lang="sk-SK" sz="2800" dirty="0" smtClean="0"/>
              <a:t>             v </a:t>
            </a:r>
            <a:r>
              <a:rPr lang="sk-SK" sz="2800" dirty="0" smtClean="0"/>
              <a:t>Thajsku, </a:t>
            </a:r>
            <a:r>
              <a:rPr lang="sk-SK" sz="2800" dirty="0" smtClean="0"/>
              <a:t>... </a:t>
            </a:r>
            <a:endParaRPr lang="sk-SK" sz="28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88840"/>
            <a:ext cx="531830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63" y="-243408"/>
            <a:ext cx="8229600" cy="1143000"/>
          </a:xfrm>
        </p:spPr>
        <p:txBody>
          <a:bodyPr/>
          <a:lstStyle/>
          <a:p>
            <a:pPr algn="l"/>
            <a:r>
              <a:rPr lang="cs-CZ" dirty="0" smtClean="0"/>
              <a:t>Instrukce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964488" cy="66967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Dobrý den sedmáci, </a:t>
            </a:r>
          </a:p>
          <a:p>
            <a:pPr marL="0" indent="0">
              <a:buNone/>
            </a:pPr>
            <a:r>
              <a:rPr lang="cs-CZ" dirty="0"/>
              <a:t> 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   </a:t>
            </a:r>
            <a:r>
              <a:rPr lang="cs-CZ" dirty="0"/>
              <a:t>dnes si řekneme opět něco o jihovýchodní Asii, ale z toho humánního hlediska (</a:t>
            </a:r>
            <a:r>
              <a:rPr lang="cs-CZ" dirty="0" err="1"/>
              <a:t>socio</a:t>
            </a:r>
            <a:r>
              <a:rPr lang="cs-CZ" dirty="0"/>
              <a:t> – ekonomického). Zaměříme se </a:t>
            </a:r>
            <a:r>
              <a:rPr lang="cs-CZ" dirty="0" smtClean="0"/>
              <a:t>    ve </a:t>
            </a:r>
            <a:r>
              <a:rPr lang="cs-CZ" dirty="0"/>
              <a:t>stručnosti na obyvatelstvo, hospodářství, významná města, které se tady nacházejí. Součástí prezentace jsou i hezká místa, v rámci cestovního ruchu, které určitě stojí za vaší pozornost. Na konci prezentace najdeme snímek pod názvem zápis do sešitů. Toto je nutno si zapsat a zapamatovat. </a:t>
            </a:r>
            <a:r>
              <a:rPr lang="cs-CZ" dirty="0" smtClean="0"/>
              <a:t>Kdo </a:t>
            </a:r>
            <a:r>
              <a:rPr lang="cs-CZ" dirty="0"/>
              <a:t>už to bude mít, pak bude číst o jihovýchodní Asii. Tuto oblast Asie najdeme v učebnici zeměpisu na stranách 110 a 111.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87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9600" dirty="0" smtClean="0"/>
              <a:t>Děkuji</a:t>
            </a:r>
            <a:r>
              <a:rPr lang="sk-SK" sz="9600" dirty="0" smtClean="0"/>
              <a:t> </a:t>
            </a:r>
            <a:r>
              <a:rPr lang="sk-SK" sz="9600" dirty="0" smtClean="0"/>
              <a:t>za </a:t>
            </a:r>
            <a:r>
              <a:rPr lang="cs-CZ" sz="9600" dirty="0" smtClean="0"/>
              <a:t>pozornost</a:t>
            </a:r>
            <a:r>
              <a:rPr lang="sk-SK" sz="9600" dirty="0" smtClean="0"/>
              <a:t>!</a:t>
            </a:r>
            <a:endParaRPr lang="sk-SK" sz="9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3" name="Rectangle 1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980728"/>
            <a:ext cx="4211960" cy="587727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cs-CZ" sz="2800" b="1" dirty="0" smtClean="0"/>
              <a:t>Obyvatelé</a:t>
            </a:r>
            <a:r>
              <a:rPr lang="sk-SK" sz="2800" b="1" dirty="0" smtClean="0"/>
              <a:t> JV-</a:t>
            </a:r>
            <a:r>
              <a:rPr lang="cs-CZ" sz="2800" b="1" dirty="0" smtClean="0"/>
              <a:t>Asie</a:t>
            </a:r>
            <a:r>
              <a:rPr lang="sk-SK" sz="2800" b="1" dirty="0" smtClean="0"/>
              <a:t> </a:t>
            </a:r>
            <a:r>
              <a:rPr lang="cs-CZ" sz="2800" b="1" dirty="0" smtClean="0"/>
              <a:t>jsou</a:t>
            </a:r>
            <a:r>
              <a:rPr lang="sk-SK" sz="2800" b="1" dirty="0" smtClean="0"/>
              <a:t> </a:t>
            </a:r>
            <a:r>
              <a:rPr lang="cs-CZ" sz="2800" b="1" dirty="0" smtClean="0"/>
              <a:t>různého</a:t>
            </a:r>
            <a:r>
              <a:rPr lang="sk-SK" sz="2800" b="1" dirty="0" smtClean="0"/>
              <a:t> </a:t>
            </a:r>
            <a:r>
              <a:rPr lang="cs-CZ" sz="2800" b="1" dirty="0" smtClean="0"/>
              <a:t>věrovyznání</a:t>
            </a:r>
            <a:r>
              <a:rPr lang="sk-SK" sz="2800" b="1" dirty="0" smtClean="0"/>
              <a:t>:</a:t>
            </a:r>
            <a:endParaRPr lang="sk-SK" sz="2800" b="1" dirty="0" smtClean="0"/>
          </a:p>
          <a:p>
            <a:pPr>
              <a:lnSpc>
                <a:spcPct val="80000"/>
              </a:lnSpc>
              <a:buClr>
                <a:schemeClr val="tx1"/>
              </a:buClr>
            </a:pPr>
            <a:endParaRPr lang="sk-SK" sz="2800" b="1" dirty="0"/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cs-CZ" sz="2800" b="1" u="sng" dirty="0" smtClean="0">
                <a:solidFill>
                  <a:srgbClr val="FF0000"/>
                </a:solidFill>
              </a:rPr>
              <a:t>Islám</a:t>
            </a:r>
            <a:r>
              <a:rPr lang="sk-SK" sz="2800" b="1" dirty="0" smtClean="0">
                <a:solidFill>
                  <a:srgbClr val="FF0000"/>
                </a:solidFill>
              </a:rPr>
              <a:t> </a:t>
            </a:r>
            <a:r>
              <a:rPr lang="sk-SK" sz="2800" b="1" dirty="0"/>
              <a:t>- </a:t>
            </a:r>
            <a:r>
              <a:rPr lang="cs-CZ" sz="2800" b="1" dirty="0" smtClean="0"/>
              <a:t>Indonésie</a:t>
            </a:r>
            <a:r>
              <a:rPr lang="sk-SK" sz="2800" b="1" dirty="0" smtClean="0"/>
              <a:t>, </a:t>
            </a:r>
            <a:r>
              <a:rPr lang="cs-CZ" sz="2800" b="1" dirty="0" smtClean="0"/>
              <a:t>Malajsie</a:t>
            </a:r>
            <a:r>
              <a:rPr lang="sk-SK" sz="2800" b="1" dirty="0" smtClean="0"/>
              <a:t>, </a:t>
            </a:r>
            <a:r>
              <a:rPr lang="sk-SK" sz="2800" b="1" dirty="0"/>
              <a:t>Brunej</a:t>
            </a:r>
            <a:r>
              <a:rPr lang="sk-SK" sz="2800" b="1" dirty="0" smtClean="0"/>
              <a:t>, Singapur </a:t>
            </a:r>
            <a:endParaRPr lang="sk-SK" sz="2800" b="1" dirty="0"/>
          </a:p>
          <a:p>
            <a:pPr>
              <a:lnSpc>
                <a:spcPct val="80000"/>
              </a:lnSpc>
              <a:buClr>
                <a:schemeClr val="tx1"/>
              </a:buClr>
            </a:pPr>
            <a:endParaRPr lang="sk-SK" sz="2000" b="1" dirty="0"/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cs-CZ" sz="2800" b="1" u="sng" dirty="0" smtClean="0">
                <a:solidFill>
                  <a:srgbClr val="FF0000"/>
                </a:solidFill>
              </a:rPr>
              <a:t>Křesťanství</a:t>
            </a:r>
            <a:r>
              <a:rPr lang="sk-SK" sz="2800" b="1" dirty="0" smtClean="0"/>
              <a:t> </a:t>
            </a:r>
            <a:r>
              <a:rPr lang="sk-SK" sz="2800" b="1" dirty="0"/>
              <a:t>- Filipíny, </a:t>
            </a:r>
            <a:r>
              <a:rPr lang="sk-SK" sz="2800" b="1" dirty="0" smtClean="0"/>
              <a:t>Vých</a:t>
            </a:r>
            <a:r>
              <a:rPr lang="sk-SK" sz="2800" b="1" dirty="0" smtClean="0"/>
              <a:t>odní</a:t>
            </a:r>
            <a:r>
              <a:rPr lang="sk-SK" sz="2800" b="1" dirty="0" smtClean="0"/>
              <a:t> </a:t>
            </a:r>
            <a:r>
              <a:rPr lang="sk-SK" sz="2800" b="1" dirty="0" smtClean="0"/>
              <a:t>Timor</a:t>
            </a:r>
            <a:endParaRPr lang="sk-SK" sz="2800" b="1" dirty="0"/>
          </a:p>
          <a:p>
            <a:pPr>
              <a:lnSpc>
                <a:spcPct val="80000"/>
              </a:lnSpc>
              <a:buClr>
                <a:schemeClr val="tx1"/>
              </a:buClr>
            </a:pPr>
            <a:endParaRPr lang="sk-SK" sz="2000" b="1" dirty="0"/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cs-CZ" sz="2800" b="1" u="sng" dirty="0" smtClean="0">
                <a:solidFill>
                  <a:srgbClr val="FF0000"/>
                </a:solidFill>
              </a:rPr>
              <a:t>Budhismus</a:t>
            </a:r>
            <a:r>
              <a:rPr lang="sk-SK" sz="2800" b="1" dirty="0" smtClean="0"/>
              <a:t> </a:t>
            </a:r>
            <a:r>
              <a:rPr lang="sk-SK" sz="2800" b="1" dirty="0" smtClean="0"/>
              <a:t>- Thajsko, Kambodža, Mjanmarsko </a:t>
            </a:r>
            <a:endParaRPr lang="sk-SK" sz="2800" b="1" dirty="0"/>
          </a:p>
          <a:p>
            <a:pPr>
              <a:lnSpc>
                <a:spcPct val="80000"/>
              </a:lnSpc>
              <a:buClr>
                <a:schemeClr val="tx1"/>
              </a:buClr>
            </a:pPr>
            <a:endParaRPr lang="sk-SK" sz="2000" b="1" dirty="0"/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sk-SK" sz="2800" b="1" u="sng" dirty="0">
                <a:solidFill>
                  <a:srgbClr val="FF0000"/>
                </a:solidFill>
              </a:rPr>
              <a:t>bez </a:t>
            </a:r>
            <a:r>
              <a:rPr lang="cs-CZ" sz="2800" b="1" u="sng" dirty="0" smtClean="0">
                <a:solidFill>
                  <a:srgbClr val="FF0000"/>
                </a:solidFill>
              </a:rPr>
              <a:t>vyznání</a:t>
            </a:r>
            <a:r>
              <a:rPr lang="sk-SK" sz="2800" b="1" dirty="0" smtClean="0"/>
              <a:t> </a:t>
            </a:r>
            <a:r>
              <a:rPr lang="sk-SK" sz="2800" b="1" dirty="0"/>
              <a:t>-  Vietnam, </a:t>
            </a:r>
            <a:r>
              <a:rPr lang="sk-SK" sz="2800" b="1" dirty="0" smtClean="0"/>
              <a:t>Laos. </a:t>
            </a:r>
            <a:endParaRPr lang="sk-SK" sz="2800" b="1" dirty="0"/>
          </a:p>
        </p:txBody>
      </p:sp>
      <p:sp>
        <p:nvSpPr>
          <p:cNvPr id="7" name="Téglalap 6"/>
          <p:cNvSpPr/>
          <p:nvPr/>
        </p:nvSpPr>
        <p:spPr>
          <a:xfrm>
            <a:off x="97784" y="0"/>
            <a:ext cx="3778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Náboženství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942" y="0"/>
            <a:ext cx="513305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17032"/>
            <a:ext cx="3960440" cy="270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9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645024"/>
            <a:ext cx="4007718" cy="295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645024"/>
            <a:ext cx="3960440" cy="297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6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6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6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6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27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5997"/>
            <a:ext cx="6372200" cy="604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églalap 7"/>
          <p:cNvSpPr/>
          <p:nvPr/>
        </p:nvSpPr>
        <p:spPr>
          <a:xfrm>
            <a:off x="0" y="0"/>
            <a:ext cx="4285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Města</a:t>
            </a:r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JV-</a:t>
            </a:r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Asie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419872" y="314096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1</a:t>
            </a:r>
            <a:endParaRPr lang="sk-SK" sz="2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691680" y="616530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2</a:t>
            </a:r>
            <a:endParaRPr lang="sk-SK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547664" y="515719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3</a:t>
            </a:r>
            <a:endParaRPr lang="sk-SK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95536" y="234888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4</a:t>
            </a:r>
            <a:endParaRPr lang="sk-SK" sz="2400" dirty="0"/>
          </a:p>
        </p:txBody>
      </p:sp>
      <p:sp>
        <p:nvSpPr>
          <p:cNvPr id="13" name="Rectangle 13"/>
          <p:cNvSpPr txBox="1">
            <a:spLocks noChangeArrowheads="1"/>
          </p:cNvSpPr>
          <p:nvPr/>
        </p:nvSpPr>
        <p:spPr>
          <a:xfrm>
            <a:off x="6372200" y="0"/>
            <a:ext cx="2771800" cy="5877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AutoNum type="arabicPeriod"/>
              <a:tabLst/>
              <a:defRPr/>
            </a:pPr>
            <a:r>
              <a:rPr lang="sk-SK" sz="2400" b="1" noProof="0" dirty="0" smtClean="0">
                <a:solidFill>
                  <a:srgbClr val="FF0000"/>
                </a:solidFill>
              </a:rPr>
              <a:t>Manila</a:t>
            </a:r>
            <a:r>
              <a:rPr lang="sk-SK" sz="2400" b="1" noProof="0" dirty="0" smtClean="0"/>
              <a:t> (Filipíny)</a:t>
            </a:r>
          </a:p>
          <a:p>
            <a:pPr marL="514350" marR="0" lvl="0" indent="-5143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AutoNum type="arabicPeriod"/>
              <a:tabLst/>
              <a:defRPr/>
            </a:pPr>
            <a:r>
              <a:rPr kumimoji="0" lang="sk-SK" sz="24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Jakarta </a:t>
            </a:r>
            <a:r>
              <a:rPr kumimoji="0" lang="sk-SK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cs-CZ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Indonésie</a:t>
            </a:r>
            <a:r>
              <a:rPr kumimoji="0" lang="sk-SK" sz="2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cs-CZ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nejlidnatější</a:t>
            </a:r>
            <a:r>
              <a:rPr kumimoji="0" lang="sk-SK" sz="2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muslimský</a:t>
            </a:r>
            <a:r>
              <a:rPr kumimoji="0" lang="sk-SK" sz="2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stát</a:t>
            </a:r>
            <a:r>
              <a:rPr kumimoji="0" lang="sk-SK" sz="2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světa</a:t>
            </a:r>
            <a:r>
              <a:rPr kumimoji="0" lang="sk-SK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sk-SK" sz="2400" b="1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AutoNum type="arabicPeriod"/>
              <a:tabLst/>
              <a:defRPr/>
            </a:pPr>
            <a:r>
              <a:rPr lang="sk-SK" sz="2400" b="1" noProof="0" dirty="0" smtClean="0">
                <a:solidFill>
                  <a:srgbClr val="FF0000"/>
                </a:solidFill>
              </a:rPr>
              <a:t>Singapur</a:t>
            </a:r>
            <a:r>
              <a:rPr lang="sk-SK" sz="2400" b="1" noProof="0" dirty="0" smtClean="0"/>
              <a:t>  (Singapur)</a:t>
            </a:r>
          </a:p>
          <a:p>
            <a:pPr marL="514350" marR="0" lvl="0" indent="-5143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AutoNum type="arabicPeriod"/>
              <a:tabLst/>
              <a:defRPr/>
            </a:pPr>
            <a:r>
              <a:rPr kumimoji="0" lang="sk-SK" sz="24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Nepjito </a:t>
            </a:r>
            <a:r>
              <a:rPr kumimoji="0" lang="sk-SK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(Mjanmarsko – bývalá</a:t>
            </a:r>
            <a:r>
              <a:rPr kumimoji="0" lang="sk-SK" sz="2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Barma)</a:t>
            </a:r>
            <a:endParaRPr kumimoji="0" lang="sk-SK" sz="2400" b="1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AutoNum type="arabicPeriod"/>
              <a:tabLst/>
              <a:defRPr/>
            </a:pPr>
            <a:r>
              <a:rPr lang="sk-SK" sz="2400" b="1" noProof="0" dirty="0" smtClean="0">
                <a:solidFill>
                  <a:srgbClr val="FF0000"/>
                </a:solidFill>
              </a:rPr>
              <a:t>Hočiminovo </a:t>
            </a:r>
            <a:r>
              <a:rPr lang="cs-CZ" sz="2400" b="1" dirty="0" smtClean="0">
                <a:solidFill>
                  <a:srgbClr val="FF0000"/>
                </a:solidFill>
              </a:rPr>
              <a:t>Město</a:t>
            </a:r>
            <a:r>
              <a:rPr lang="sk-SK" sz="2400" b="1" noProof="0" dirty="0" smtClean="0">
                <a:solidFill>
                  <a:srgbClr val="FF0000"/>
                </a:solidFill>
              </a:rPr>
              <a:t> </a:t>
            </a:r>
            <a:r>
              <a:rPr lang="sk-SK" sz="2400" b="1" noProof="0" dirty="0" smtClean="0"/>
              <a:t>(bývalý Saigon) (Vietnam)</a:t>
            </a:r>
          </a:p>
          <a:p>
            <a:pPr marL="514350" marR="0" lvl="0" indent="-5143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AutoNum type="arabicPeriod"/>
              <a:tabLst/>
              <a:defRPr/>
            </a:pPr>
            <a:r>
              <a:rPr kumimoji="0" lang="sk-SK" sz="24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Hanoj </a:t>
            </a:r>
            <a:r>
              <a:rPr kumimoji="0" lang="sk-SK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(HM</a:t>
            </a:r>
            <a:r>
              <a:rPr kumimoji="0" lang="sk-SK" sz="2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Vietnamu)</a:t>
            </a:r>
            <a:endParaRPr kumimoji="0" lang="sk-SK" sz="2400" b="1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AutoNum type="arabicPeriod"/>
              <a:tabLst/>
              <a:defRPr/>
            </a:pPr>
            <a:r>
              <a:rPr lang="sk-SK" sz="2400" b="1" noProof="0" dirty="0" smtClean="0">
                <a:solidFill>
                  <a:srgbClr val="FF0000"/>
                </a:solidFill>
              </a:rPr>
              <a:t>Bangkok</a:t>
            </a:r>
            <a:r>
              <a:rPr lang="sk-SK" sz="2400" b="1" noProof="0" dirty="0" smtClean="0"/>
              <a:t> (Thajsko)</a:t>
            </a:r>
          </a:p>
          <a:p>
            <a:pPr marL="514350" marR="0" lvl="0" indent="-51435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AutoNum type="arabicPeriod"/>
              <a:tabLst/>
              <a:defRPr/>
            </a:pPr>
            <a:r>
              <a:rPr kumimoji="0" lang="sk-SK" sz="24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Kuala Lumpur </a:t>
            </a:r>
            <a:r>
              <a:rPr kumimoji="0" lang="sk-SK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cs-CZ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Malajsie</a:t>
            </a:r>
            <a:r>
              <a:rPr kumimoji="0" lang="sk-SK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835696" y="386104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5</a:t>
            </a:r>
            <a:endParaRPr lang="sk-SK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763688" y="227687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6</a:t>
            </a:r>
            <a:endParaRPr lang="sk-SK" sz="2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971600" y="350100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7</a:t>
            </a:r>
            <a:endParaRPr lang="sk-SK" sz="24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899592" y="47251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8</a:t>
            </a:r>
            <a:endParaRPr lang="sk-SK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214313"/>
            <a:ext cx="25241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285750"/>
            <a:ext cx="276542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ĺžnik 6"/>
          <p:cNvSpPr/>
          <p:nvPr/>
        </p:nvSpPr>
        <p:spPr>
          <a:xfrm>
            <a:off x="3428992" y="642918"/>
            <a:ext cx="260359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MANILA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57188"/>
            <a:ext cx="2571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0713" y="214313"/>
            <a:ext cx="312896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2928926" y="500042"/>
            <a:ext cx="270837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JAKARTA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857625"/>
            <a:ext cx="4143375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4357688"/>
            <a:ext cx="20669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688632" cy="341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1785938"/>
            <a:ext cx="26289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ĺžnik 6"/>
          <p:cNvSpPr/>
          <p:nvPr/>
        </p:nvSpPr>
        <p:spPr>
          <a:xfrm>
            <a:off x="5643570" y="428604"/>
            <a:ext cx="322396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SINGAPUR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925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285720" y="214290"/>
            <a:ext cx="251293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NEPJITO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284984"/>
            <a:ext cx="6789418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25144"/>
            <a:ext cx="3046604" cy="170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513187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8640"/>
            <a:ext cx="3131840" cy="249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/>
          <p:cNvSpPr/>
          <p:nvPr/>
        </p:nvSpPr>
        <p:spPr>
          <a:xfrm>
            <a:off x="0" y="5934670"/>
            <a:ext cx="8909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HOČIMINOVO </a:t>
            </a:r>
            <a:r>
              <a:rPr lang="sk-SK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MĚSTO </a:t>
            </a:r>
            <a:r>
              <a:rPr lang="sk-SK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(Saigon)</a:t>
            </a:r>
            <a:endParaRPr lang="sk-SK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32656"/>
            <a:ext cx="298016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434</Words>
  <Application>Microsoft Office PowerPoint</Application>
  <PresentationFormat>Předvádění na obrazovce (4:3)</PresentationFormat>
  <Paragraphs>112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Office-téma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Zápis do sešitů</vt:lpstr>
      <vt:lpstr>Prezentace aplikace PowerPoint</vt:lpstr>
      <vt:lpstr>Prezentace aplikace PowerPoint</vt:lpstr>
      <vt:lpstr>Instrukce</vt:lpstr>
      <vt:lpstr>Děkuji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Zuzana</dc:creator>
  <cp:lastModifiedBy>ucitel</cp:lastModifiedBy>
  <cp:revision>23</cp:revision>
  <dcterms:created xsi:type="dcterms:W3CDTF">2012-03-24T21:47:08Z</dcterms:created>
  <dcterms:modified xsi:type="dcterms:W3CDTF">2020-05-19T22:48:32Z</dcterms:modified>
</cp:coreProperties>
</file>