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61" r:id="rId4"/>
    <p:sldId id="269" r:id="rId5"/>
    <p:sldId id="270" r:id="rId6"/>
    <p:sldId id="265" r:id="rId7"/>
    <p:sldId id="268" r:id="rId8"/>
    <p:sldId id="258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3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Styl s motivem 2 – zvýraznění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E38C7-8AA1-4FDD-8C80-7A9C9AC9A26E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CB7C0-5835-402C-875E-F17891A49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4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22.04.2020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sposepneho.cz/zaci/tridy/3-a/vyuka/aj-22-4-english-lesson-22nd-april.387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39752" y="3429000"/>
            <a:ext cx="6100192" cy="10801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3. A 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lesson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83768" y="4941168"/>
            <a:ext cx="5974432" cy="1433754"/>
          </a:xfrm>
        </p:spPr>
        <p:txBody>
          <a:bodyPr/>
          <a:lstStyle/>
          <a:p>
            <a:fld id="{78B05249-E9EA-4435-B7C7-7DF74EC47335}" type="datetime2">
              <a:rPr lang="en-GB" smtClean="0"/>
              <a:t>Wednesday, 22 April 2020</a:t>
            </a:fld>
            <a:endParaRPr lang="en-GB" dirty="0"/>
          </a:p>
        </p:txBody>
      </p:sp>
      <p:pic>
        <p:nvPicPr>
          <p:cNvPr id="5" name="Picture 2" descr="C:\Users\Kristýna\Desktop\JDpqats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0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084" y="260648"/>
            <a:ext cx="7467600" cy="917590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002060"/>
                </a:solidFill>
              </a:rPr>
              <a:t>How</a:t>
            </a:r>
            <a:r>
              <a:rPr lang="cs-CZ" b="1" dirty="0" smtClean="0">
                <a:solidFill>
                  <a:srgbClr val="002060"/>
                </a:solidFill>
              </a:rPr>
              <a:t> are </a:t>
            </a:r>
            <a:r>
              <a:rPr lang="cs-CZ" b="1" dirty="0" err="1" smtClean="0">
                <a:solidFill>
                  <a:srgbClr val="002060"/>
                </a:solidFill>
              </a:rPr>
              <a:t>you</a:t>
            </a:r>
            <a:r>
              <a:rPr lang="en-GB" b="1" dirty="0" smtClean="0">
                <a:solidFill>
                  <a:srgbClr val="002060"/>
                </a:solidFill>
              </a:rPr>
              <a:t> today</a:t>
            </a:r>
            <a:r>
              <a:rPr lang="cs-CZ" b="1" dirty="0" smtClean="0">
                <a:solidFill>
                  <a:srgbClr val="002060"/>
                </a:solidFill>
              </a:rPr>
              <a:t>? </a:t>
            </a:r>
            <a:r>
              <a:rPr lang="cs-CZ" b="1" dirty="0" smtClean="0">
                <a:solidFill>
                  <a:srgbClr val="002060"/>
                </a:solidFill>
                <a:sym typeface="Wingdings" pitchFamily="2" charset="2"/>
              </a:rPr>
              <a:t> 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Kristýna\Documents\DONOVALSKÁ\ADMIN\stažený soubor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6" y="1844824"/>
            <a:ext cx="2095500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9163" y="352517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I am fine.</a:t>
            </a:r>
            <a:endParaRPr lang="en-GB" b="1" dirty="0"/>
          </a:p>
        </p:txBody>
      </p:sp>
      <p:pic>
        <p:nvPicPr>
          <p:cNvPr id="1027" name="Picture 3" descr="C:\Users\Kristýna\Documents\DONOVALSKÁ\ADMIN\stažený soubor (2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38" y="1870677"/>
            <a:ext cx="179832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3605044"/>
            <a:ext cx="179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I am great. </a:t>
            </a:r>
            <a:endParaRPr lang="en-GB" b="1" dirty="0"/>
          </a:p>
        </p:txBody>
      </p:sp>
      <p:pic>
        <p:nvPicPr>
          <p:cNvPr id="1028" name="Picture 4" descr="C:\Users\Kristýna\Documents\DONOVALSKÁ\ADMIN\stažený soubor (3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9" y="4262673"/>
            <a:ext cx="2014698" cy="16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90373" y="5973082"/>
            <a:ext cx="150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I am tired. </a:t>
            </a:r>
            <a:endParaRPr lang="en-GB" b="1" dirty="0"/>
          </a:p>
        </p:txBody>
      </p:sp>
      <p:pic>
        <p:nvPicPr>
          <p:cNvPr id="1029" name="Picture 5" descr="C:\Users\Kristýna\Documents\DONOVALSKÁ\ADMIN\stažený soubor (4)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7113"/>
            <a:ext cx="2081050" cy="20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248776" y="594349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I am hungry.</a:t>
            </a:r>
            <a:endParaRPr lang="en-GB" b="1" dirty="0"/>
          </a:p>
        </p:txBody>
      </p:sp>
      <p:pic>
        <p:nvPicPr>
          <p:cNvPr id="1031" name="Picture 7" descr="C:\Users\Kristýna\Documents\DONOVALSKÁ\ADMIN\stažený soubor (6)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296" y="1765042"/>
            <a:ext cx="1661160" cy="17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104760" y="36050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I am happy.</a:t>
            </a:r>
            <a:endParaRPr lang="en-GB" b="1" dirty="0"/>
          </a:p>
        </p:txBody>
      </p:sp>
      <p:pic>
        <p:nvPicPr>
          <p:cNvPr id="1032" name="Picture 8" descr="C:\Users\Kristýna\Documents\DONOVALSKÁ\ADMIN\stažený soubor (7).jf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58" y="4459368"/>
            <a:ext cx="2221240" cy="136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300192" y="5997328"/>
            <a:ext cx="137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I am sad.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350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		</a:t>
            </a:r>
            <a:r>
              <a:rPr lang="cs-CZ" b="1" dirty="0" err="1" smtClean="0"/>
              <a:t>Who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en-GB" b="1" dirty="0" smtClean="0"/>
              <a:t>in the picture</a:t>
            </a:r>
            <a:r>
              <a:rPr lang="cs-CZ" b="1" dirty="0" smtClean="0"/>
              <a:t>?</a:t>
            </a:r>
            <a:br>
              <a:rPr lang="cs-CZ" b="1" dirty="0" smtClean="0"/>
            </a:br>
            <a:r>
              <a:rPr lang="en-GB" b="1" dirty="0" smtClean="0"/>
              <a:t> </a:t>
            </a:r>
            <a:r>
              <a:rPr lang="cs-CZ" b="1" dirty="0" smtClean="0"/>
              <a:t>		   </a:t>
            </a:r>
            <a:r>
              <a:rPr lang="en-GB" sz="2200" b="1" i="1" dirty="0" err="1" smtClean="0"/>
              <a:t>Activit</a:t>
            </a:r>
            <a:r>
              <a:rPr lang="cs-CZ" sz="2200" b="1" i="1" dirty="0"/>
              <a:t>y</a:t>
            </a:r>
            <a:r>
              <a:rPr lang="en-GB" sz="2200" b="1" i="1" dirty="0" smtClean="0"/>
              <a:t> book page 59</a:t>
            </a:r>
            <a:r>
              <a:rPr lang="cs-CZ" sz="2200" b="1" i="1" dirty="0" smtClean="0"/>
              <a:t>/2</a:t>
            </a:r>
            <a:r>
              <a:rPr lang="cs-CZ" dirty="0"/>
              <a:t/>
            </a:r>
            <a:br>
              <a:rPr lang="cs-CZ" dirty="0"/>
            </a:br>
            <a:r>
              <a:rPr lang="cs-CZ" sz="2700" b="1" i="1" dirty="0" err="1" smtClean="0">
                <a:solidFill>
                  <a:srgbClr val="C00000"/>
                </a:solidFill>
              </a:rPr>
              <a:t>There</a:t>
            </a:r>
            <a:r>
              <a:rPr lang="cs-CZ" sz="2700" b="1" i="1" dirty="0" smtClean="0">
                <a:solidFill>
                  <a:srgbClr val="C00000"/>
                </a:solidFill>
              </a:rPr>
              <a:t> </a:t>
            </a:r>
            <a:r>
              <a:rPr lang="cs-CZ" sz="2700" b="1" i="1" dirty="0" err="1" smtClean="0">
                <a:solidFill>
                  <a:srgbClr val="C00000"/>
                </a:solidFill>
              </a:rPr>
              <a:t>is</a:t>
            </a:r>
            <a:r>
              <a:rPr lang="cs-CZ" sz="2700" b="1" i="1" dirty="0" smtClean="0">
                <a:solidFill>
                  <a:srgbClr val="C00000"/>
                </a:solidFill>
              </a:rPr>
              <a:t>…</a:t>
            </a:r>
            <a:endParaRPr lang="en-GB" sz="2700" b="1" i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5000" t="25083" r="25933" b="16502"/>
          <a:stretch/>
        </p:blipFill>
        <p:spPr bwMode="auto">
          <a:xfrm>
            <a:off x="866456" y="1664481"/>
            <a:ext cx="6777985" cy="4874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993725" y="484970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woman</a:t>
            </a:r>
            <a:endParaRPr lang="en-GB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17163" y="530809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boy</a:t>
            </a:r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75455" y="484970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man</a:t>
            </a:r>
            <a:endParaRPr lang="en-GB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999438" y="543892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girl</a:t>
            </a:r>
            <a:endParaRPr lang="en-GB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31734" y="53170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dog</a:t>
            </a:r>
            <a:endParaRPr lang="en-GB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969417" y="493876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74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			</a:t>
            </a:r>
            <a:r>
              <a:rPr lang="cs-CZ" b="1" dirty="0" err="1" smtClean="0"/>
              <a:t>What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it</a:t>
            </a:r>
            <a:r>
              <a:rPr lang="cs-CZ" b="1" dirty="0" smtClean="0"/>
              <a:t> </a:t>
            </a:r>
            <a:r>
              <a:rPr lang="cs-CZ" b="1" dirty="0" err="1" smtClean="0"/>
              <a:t>like</a:t>
            </a:r>
            <a:r>
              <a:rPr lang="cs-CZ" b="1" dirty="0" smtClean="0"/>
              <a:t>?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</a:t>
            </a:r>
            <a:r>
              <a:rPr lang="cs-CZ" sz="2400" dirty="0" err="1" smtClean="0"/>
              <a:t>Activity</a:t>
            </a:r>
            <a:r>
              <a:rPr lang="cs-CZ" sz="2400" dirty="0" smtClean="0"/>
              <a:t> </a:t>
            </a:r>
            <a:r>
              <a:rPr lang="cs-CZ" sz="2400" dirty="0" err="1" smtClean="0"/>
              <a:t>book</a:t>
            </a:r>
            <a:r>
              <a:rPr lang="cs-CZ" sz="2400" dirty="0" smtClean="0"/>
              <a:t> </a:t>
            </a:r>
            <a:r>
              <a:rPr lang="cs-CZ" sz="2400" dirty="0" err="1" smtClean="0"/>
              <a:t>page</a:t>
            </a:r>
            <a:r>
              <a:rPr lang="cs-CZ" sz="2400" dirty="0" smtClean="0"/>
              <a:t> 62/2</a:t>
            </a:r>
            <a:br>
              <a:rPr lang="cs-CZ" sz="2400" dirty="0" smtClean="0"/>
            </a:br>
            <a:r>
              <a:rPr lang="cs-CZ" sz="2400" b="1" dirty="0" err="1" smtClean="0">
                <a:solidFill>
                  <a:srgbClr val="C00000"/>
                </a:solidFill>
              </a:rPr>
              <a:t>The</a:t>
            </a:r>
            <a:r>
              <a:rPr lang="cs-CZ" sz="2400" b="1" dirty="0" smtClean="0">
                <a:solidFill>
                  <a:srgbClr val="C00000"/>
                </a:solidFill>
              </a:rPr>
              <a:t> dog/ </a:t>
            </a:r>
            <a:r>
              <a:rPr lang="cs-CZ" sz="2400" b="1" dirty="0" err="1" smtClean="0">
                <a:solidFill>
                  <a:srgbClr val="C00000"/>
                </a:solidFill>
              </a:rPr>
              <a:t>Giraffe</a:t>
            </a:r>
            <a:r>
              <a:rPr lang="cs-CZ" sz="2400" b="1" dirty="0" smtClean="0">
                <a:solidFill>
                  <a:srgbClr val="C00000"/>
                </a:solidFill>
              </a:rPr>
              <a:t>/ </a:t>
            </a:r>
            <a:r>
              <a:rPr lang="cs-CZ" sz="2400" b="1" dirty="0" err="1" smtClean="0">
                <a:solidFill>
                  <a:srgbClr val="C00000"/>
                </a:solidFill>
              </a:rPr>
              <a:t>Hippo</a:t>
            </a:r>
            <a:r>
              <a:rPr lang="cs-CZ" sz="2400" b="1" dirty="0" smtClean="0">
                <a:solidFill>
                  <a:srgbClr val="C00000"/>
                </a:solidFill>
              </a:rPr>
              <a:t>/ boy/ </a:t>
            </a:r>
            <a:r>
              <a:rPr lang="cs-CZ" sz="2400" b="1" dirty="0" err="1" smtClean="0">
                <a:solidFill>
                  <a:srgbClr val="C00000"/>
                </a:solidFill>
              </a:rPr>
              <a:t>snake</a:t>
            </a:r>
            <a:r>
              <a:rPr lang="cs-CZ" sz="2400" b="1" dirty="0" smtClean="0">
                <a:solidFill>
                  <a:srgbClr val="C00000"/>
                </a:solidFill>
              </a:rPr>
              <a:t>/ </a:t>
            </a:r>
            <a:r>
              <a:rPr lang="cs-CZ" sz="2400" b="1" dirty="0" err="1" smtClean="0">
                <a:solidFill>
                  <a:srgbClr val="C00000"/>
                </a:solidFill>
              </a:rPr>
              <a:t>chick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is</a:t>
            </a:r>
            <a:r>
              <a:rPr lang="cs-CZ" sz="2400" b="1" dirty="0" smtClean="0">
                <a:solidFill>
                  <a:srgbClr val="C00000"/>
                </a:solidFill>
              </a:rPr>
              <a:t>…...</a:t>
            </a: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145" t="20996" r="26078" b="15302"/>
          <a:stretch/>
        </p:blipFill>
        <p:spPr bwMode="auto">
          <a:xfrm>
            <a:off x="611560" y="1628800"/>
            <a:ext cx="7344816" cy="5112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Přímá spojnice 6"/>
          <p:cNvCxnSpPr/>
          <p:nvPr/>
        </p:nvCxnSpPr>
        <p:spPr>
          <a:xfrm>
            <a:off x="1115616" y="3933056"/>
            <a:ext cx="72008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995936" y="5877272"/>
            <a:ext cx="72008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767738" y="5877272"/>
            <a:ext cx="72008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652120" y="3933056"/>
            <a:ext cx="72008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347864" y="3927463"/>
            <a:ext cx="72008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300192" y="5979178"/>
            <a:ext cx="72008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82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5112568" cy="648072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She</a:t>
            </a:r>
            <a:r>
              <a:rPr lang="cs-CZ" b="1" dirty="0" smtClean="0"/>
              <a:t> has </a:t>
            </a:r>
            <a:r>
              <a:rPr lang="cs-CZ" b="1" dirty="0" err="1" smtClean="0"/>
              <a:t>got</a:t>
            </a:r>
            <a:r>
              <a:rPr lang="cs-CZ" b="1" dirty="0" smtClean="0"/>
              <a:t> / </a:t>
            </a:r>
            <a:r>
              <a:rPr lang="cs-CZ" b="1" dirty="0" smtClean="0">
                <a:solidFill>
                  <a:srgbClr val="0070C0"/>
                </a:solidFill>
              </a:rPr>
              <a:t>He</a:t>
            </a:r>
            <a:r>
              <a:rPr lang="cs-CZ" b="1" dirty="0" smtClean="0"/>
              <a:t> has </a:t>
            </a:r>
            <a:r>
              <a:rPr lang="cs-CZ" b="1" dirty="0" err="1" smtClean="0"/>
              <a:t>got</a:t>
            </a:r>
            <a:r>
              <a:rPr lang="cs-CZ" b="1" dirty="0" smtClean="0"/>
              <a:t>…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963014" y="100185"/>
            <a:ext cx="1811084" cy="889263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FFFF00"/>
                </a:solidFill>
              </a:rPr>
              <a:t>Blond </a:t>
            </a:r>
            <a:r>
              <a:rPr lang="cs-CZ" dirty="0" err="1" smtClean="0">
                <a:solidFill>
                  <a:srgbClr val="FFFF00"/>
                </a:solidFill>
              </a:rPr>
              <a:t>hair</a:t>
            </a:r>
            <a:endParaRPr lang="cs-CZ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Brown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hair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Black </a:t>
            </a:r>
            <a:r>
              <a:rPr lang="cs-CZ" dirty="0" err="1" smtClean="0"/>
              <a:t>hair</a:t>
            </a:r>
            <a:endParaRPr lang="cs-CZ" dirty="0" smtClean="0"/>
          </a:p>
        </p:txBody>
      </p:sp>
      <p:pic>
        <p:nvPicPr>
          <p:cNvPr id="1026" name="Picture 2" descr="C:\Users\Kristýna\Downloads\WhatsApp Image 2020-04-22 at 08.12.4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19827" r="24675" b="9870"/>
          <a:stretch/>
        </p:blipFill>
        <p:spPr bwMode="auto">
          <a:xfrm rot="16200000">
            <a:off x="2624691" y="1208567"/>
            <a:ext cx="2556366" cy="21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istýna\Downloads\WhatsApp Image 2020-04-22 at 08.12.42 (1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0" t="17981" r="21101"/>
          <a:stretch/>
        </p:blipFill>
        <p:spPr bwMode="auto">
          <a:xfrm rot="16200000">
            <a:off x="5483045" y="1166474"/>
            <a:ext cx="2582105" cy="23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ristýna\Downloads\WhatsApp Image 2020-04-22 at 08.12.43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3026" r="21109" b="16965"/>
          <a:stretch/>
        </p:blipFill>
        <p:spPr bwMode="auto">
          <a:xfrm rot="16200000">
            <a:off x="4406" y="4144660"/>
            <a:ext cx="2877713" cy="232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ristýna\Downloads\WhatsApp Image 2020-04-22 at 08.12.43 (1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4" t="10072" r="21286" b="18072"/>
          <a:stretch/>
        </p:blipFill>
        <p:spPr bwMode="auto">
          <a:xfrm rot="16200000">
            <a:off x="157003" y="1191810"/>
            <a:ext cx="247576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ristýna\Downloads\WhatsApp Image 2020-04-22 at 08.12.44 (1)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6061" r="22728" b="15498"/>
          <a:stretch/>
        </p:blipFill>
        <p:spPr bwMode="auto">
          <a:xfrm rot="16200000">
            <a:off x="2667773" y="4114712"/>
            <a:ext cx="2814629" cy="245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ástupný symbol pro obsah 2"/>
          <p:cNvSpPr txBox="1">
            <a:spLocks/>
          </p:cNvSpPr>
          <p:nvPr/>
        </p:nvSpPr>
        <p:spPr>
          <a:xfrm>
            <a:off x="6738802" y="0"/>
            <a:ext cx="2211117" cy="100809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cs-CZ" sz="2000" dirty="0" err="1" smtClean="0"/>
              <a:t>Short</a:t>
            </a:r>
            <a:r>
              <a:rPr lang="cs-CZ" sz="2000" dirty="0" smtClean="0"/>
              <a:t> </a:t>
            </a:r>
            <a:r>
              <a:rPr lang="cs-CZ" sz="2000" dirty="0" err="1" smtClean="0"/>
              <a:t>hair</a:t>
            </a: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Long </a:t>
            </a:r>
            <a:r>
              <a:rPr lang="cs-CZ" sz="3200" dirty="0" err="1" smtClean="0"/>
              <a:t>hair</a:t>
            </a:r>
            <a:endParaRPr lang="cs-CZ" sz="3200" dirty="0" smtClean="0"/>
          </a:p>
        </p:txBody>
      </p:sp>
      <p:pic>
        <p:nvPicPr>
          <p:cNvPr id="14" name="Picture 2" descr="C:\Users\Kristýna\Downloads\WhatsApp Image 2020-04-22 at 08.12.41 (1)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t="11339" r="18900" b="7182"/>
          <a:stretch/>
        </p:blipFill>
        <p:spPr bwMode="auto">
          <a:xfrm rot="16200000">
            <a:off x="5362890" y="4071405"/>
            <a:ext cx="2805557" cy="243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312" y="55506"/>
            <a:ext cx="8208912" cy="713974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>
                <a:solidFill>
                  <a:srgbClr val="B338C8"/>
                </a:solidFill>
              </a:rPr>
              <a:t>Is</a:t>
            </a:r>
            <a:r>
              <a:rPr lang="cs-CZ" dirty="0" smtClean="0">
                <a:solidFill>
                  <a:srgbClr val="B338C8"/>
                </a:solidFill>
              </a:rPr>
              <a:t> </a:t>
            </a:r>
            <a:r>
              <a:rPr lang="cs-CZ" dirty="0" err="1" smtClean="0">
                <a:solidFill>
                  <a:srgbClr val="B338C8"/>
                </a:solidFill>
              </a:rPr>
              <a:t>it</a:t>
            </a:r>
            <a:r>
              <a:rPr lang="cs-CZ" dirty="0" smtClean="0">
                <a:solidFill>
                  <a:srgbClr val="B338C8"/>
                </a:solidFill>
              </a:rPr>
              <a:t> </a:t>
            </a:r>
            <a:r>
              <a:rPr lang="cs-CZ" b="1" dirty="0" err="1" smtClean="0">
                <a:solidFill>
                  <a:srgbClr val="B338C8"/>
                </a:solidFill>
              </a:rPr>
              <a:t>t</a:t>
            </a:r>
            <a:r>
              <a:rPr lang="cs-CZ" dirty="0" err="1" smtClean="0">
                <a:solidFill>
                  <a:srgbClr val="B338C8"/>
                </a:solidFill>
              </a:rPr>
              <a:t>rue</a:t>
            </a:r>
            <a:r>
              <a:rPr lang="cs-CZ" dirty="0" smtClean="0">
                <a:solidFill>
                  <a:srgbClr val="B338C8"/>
                </a:solidFill>
              </a:rPr>
              <a:t> </a:t>
            </a:r>
            <a:r>
              <a:rPr lang="cs-CZ" dirty="0" err="1" smtClean="0">
                <a:solidFill>
                  <a:srgbClr val="B338C8"/>
                </a:solidFill>
              </a:rPr>
              <a:t>or</a:t>
            </a:r>
            <a:r>
              <a:rPr lang="cs-CZ" dirty="0" smtClean="0">
                <a:solidFill>
                  <a:srgbClr val="B338C8"/>
                </a:solidFill>
              </a:rPr>
              <a:t> </a:t>
            </a:r>
            <a:r>
              <a:rPr lang="cs-CZ" b="1" dirty="0" err="1" smtClean="0">
                <a:solidFill>
                  <a:srgbClr val="B338C8"/>
                </a:solidFill>
              </a:rPr>
              <a:t>f</a:t>
            </a:r>
            <a:r>
              <a:rPr lang="cs-CZ" dirty="0" err="1" smtClean="0">
                <a:solidFill>
                  <a:srgbClr val="B338C8"/>
                </a:solidFill>
              </a:rPr>
              <a:t>alse</a:t>
            </a:r>
            <a:r>
              <a:rPr lang="cs-CZ" dirty="0" smtClean="0">
                <a:solidFill>
                  <a:srgbClr val="B338C8"/>
                </a:solidFill>
              </a:rPr>
              <a:t>? Je to pravda nebo lež?</a:t>
            </a:r>
            <a:endParaRPr lang="en-GB" dirty="0">
              <a:solidFill>
                <a:srgbClr val="B338C8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9" t="64114" r="59038" b="13354"/>
          <a:stretch/>
        </p:blipFill>
        <p:spPr>
          <a:xfrm>
            <a:off x="3276587" y="1094050"/>
            <a:ext cx="1585919" cy="214202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3" t="67819" r="58512" b="10502"/>
          <a:stretch/>
        </p:blipFill>
        <p:spPr>
          <a:xfrm>
            <a:off x="6192261" y="4293096"/>
            <a:ext cx="1606137" cy="20133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2" t="29410" r="59821" b="47224"/>
          <a:stretch/>
        </p:blipFill>
        <p:spPr>
          <a:xfrm>
            <a:off x="652633" y="1001980"/>
            <a:ext cx="1382557" cy="2326165"/>
          </a:xfrm>
          <a:prstGeom prst="rect">
            <a:avLst/>
          </a:prstGeom>
        </p:spPr>
      </p:pic>
      <p:pic>
        <p:nvPicPr>
          <p:cNvPr id="7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5" t="28627" r="59143" b="49100"/>
          <a:stretch/>
        </p:blipFill>
        <p:spPr>
          <a:xfrm>
            <a:off x="3347656" y="3964517"/>
            <a:ext cx="1800200" cy="25263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5" t="66292" r="60562" b="11924"/>
          <a:stretch/>
        </p:blipFill>
        <p:spPr>
          <a:xfrm>
            <a:off x="517801" y="3854236"/>
            <a:ext cx="1382557" cy="263443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1" t="29775" r="59958" b="47754"/>
          <a:stretch/>
        </p:blipFill>
        <p:spPr>
          <a:xfrm>
            <a:off x="6224518" y="769480"/>
            <a:ext cx="1740376" cy="279116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6911" y="1196752"/>
            <a:ext cx="14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en-GB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20940" y="1381418"/>
            <a:ext cx="14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</a:t>
            </a:r>
            <a:endParaRPr lang="en-GB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133946" y="3794327"/>
            <a:ext cx="14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</a:t>
            </a:r>
            <a:endParaRPr lang="en-GB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8231" y="3923764"/>
            <a:ext cx="14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  <a:endParaRPr lang="en-GB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062626" y="1363774"/>
            <a:ext cx="14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</a:t>
            </a:r>
            <a:endParaRPr lang="en-GB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049619" y="3923388"/>
            <a:ext cx="14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</a:t>
            </a:r>
            <a:endParaRPr lang="en-GB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51520" y="3328146"/>
            <a:ext cx="259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She</a:t>
            </a:r>
            <a:r>
              <a:rPr lang="cs-CZ" dirty="0" smtClean="0"/>
              <a:t> has </a:t>
            </a:r>
            <a:r>
              <a:rPr lang="cs-CZ" dirty="0" err="1" smtClean="0"/>
              <a:t>got</a:t>
            </a:r>
            <a:r>
              <a:rPr lang="cs-CZ" dirty="0" smtClean="0"/>
              <a:t> blond </a:t>
            </a:r>
            <a:r>
              <a:rPr lang="cs-CZ" dirty="0" err="1" smtClean="0"/>
              <a:t>hair</a:t>
            </a:r>
            <a:r>
              <a:rPr lang="cs-CZ" dirty="0" smtClean="0"/>
              <a:t>.</a:t>
            </a:r>
            <a:endParaRPr lang="en-GB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347656" y="3328145"/>
            <a:ext cx="20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She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fat girl.</a:t>
            </a:r>
            <a:endParaRPr lang="en-GB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185443" y="3569482"/>
            <a:ext cx="241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He has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black</a:t>
            </a:r>
            <a:r>
              <a:rPr lang="cs-CZ" dirty="0" smtClean="0"/>
              <a:t> </a:t>
            </a:r>
            <a:r>
              <a:rPr lang="cs-CZ" dirty="0" err="1" smtClean="0"/>
              <a:t>hair</a:t>
            </a:r>
            <a:r>
              <a:rPr lang="cs-CZ" dirty="0" smtClean="0"/>
              <a:t>.</a:t>
            </a:r>
            <a:endParaRPr lang="en-GB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68230" y="6410249"/>
            <a:ext cx="237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</a:t>
            </a:r>
            <a:r>
              <a:rPr lang="cs-CZ" dirty="0" smtClean="0"/>
              <a:t>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woman</a:t>
            </a:r>
            <a:r>
              <a:rPr lang="cs-CZ" dirty="0" smtClean="0"/>
              <a:t>.</a:t>
            </a:r>
            <a:endParaRPr lang="en-GB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062626" y="6488668"/>
            <a:ext cx="273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</a:t>
            </a:r>
            <a:r>
              <a:rPr lang="cs-CZ" dirty="0" smtClean="0"/>
              <a:t>e has </a:t>
            </a:r>
            <a:r>
              <a:rPr lang="cs-CZ" dirty="0" err="1" smtClean="0"/>
              <a:t>got</a:t>
            </a:r>
            <a:r>
              <a:rPr lang="cs-CZ" dirty="0" smtClean="0"/>
              <a:t> long </a:t>
            </a:r>
            <a:r>
              <a:rPr lang="cs-CZ" dirty="0" err="1" smtClean="0"/>
              <a:t>hair</a:t>
            </a:r>
            <a:r>
              <a:rPr lang="cs-CZ" dirty="0" smtClean="0"/>
              <a:t>..</a:t>
            </a:r>
            <a:endParaRPr lang="en-GB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372199" y="6422289"/>
            <a:ext cx="20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</a:t>
            </a:r>
            <a:r>
              <a:rPr lang="cs-CZ" dirty="0" smtClean="0"/>
              <a:t>e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tall</a:t>
            </a:r>
            <a:r>
              <a:rPr lang="cs-CZ" dirty="0" smtClean="0"/>
              <a:t> boy.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01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Draw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</a:rPr>
              <a:t>picture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</a:t>
            </a:r>
            <a:r>
              <a:rPr lang="cs-CZ" dirty="0" smtClean="0">
                <a:sym typeface="Wingdings" pitchFamily="2" charset="2"/>
              </a:rPr>
              <a:t/>
            </a:r>
            <a:br>
              <a:rPr lang="cs-CZ" dirty="0" smtClean="0">
                <a:sym typeface="Wingdings" pitchFamily="2" charset="2"/>
              </a:rPr>
            </a:br>
            <a:r>
              <a:rPr lang="cs-CZ" sz="2400" i="1" dirty="0" smtClean="0">
                <a:sym typeface="Wingdings" pitchFamily="2" charset="2"/>
              </a:rPr>
              <a:t>obrázek mi můžete poslat na email. </a:t>
            </a:r>
            <a:endParaRPr lang="en-GB" sz="24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man.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cs-CZ" dirty="0" smtClean="0"/>
              <a:t>He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cs-CZ" dirty="0"/>
              <a:t>H</a:t>
            </a:r>
            <a:r>
              <a:rPr lang="cs-CZ" dirty="0" smtClean="0"/>
              <a:t>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r>
              <a:rPr lang="cs-CZ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cs-CZ" dirty="0"/>
              <a:t>H</a:t>
            </a:r>
            <a:r>
              <a:rPr lang="cs-CZ" dirty="0" smtClean="0"/>
              <a:t>e </a:t>
            </a:r>
            <a:r>
              <a:rPr lang="cs-CZ" dirty="0" err="1" smtClean="0"/>
              <a:t>is</a:t>
            </a:r>
            <a:r>
              <a:rPr lang="cs-CZ" dirty="0" smtClean="0"/>
              <a:t> fat.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cs-CZ" dirty="0"/>
              <a:t>H</a:t>
            </a:r>
            <a:r>
              <a:rPr lang="cs-CZ" dirty="0" smtClean="0"/>
              <a:t>e has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r>
              <a:rPr lang="cs-CZ" dirty="0" smtClean="0"/>
              <a:t> </a:t>
            </a:r>
            <a:r>
              <a:rPr lang="cs-CZ" dirty="0" err="1" smtClean="0"/>
              <a:t>brown</a:t>
            </a:r>
            <a:r>
              <a:rPr lang="cs-CZ" dirty="0" smtClean="0"/>
              <a:t> </a:t>
            </a:r>
            <a:r>
              <a:rPr lang="cs-CZ" dirty="0" err="1" smtClean="0"/>
              <a:t>hair</a:t>
            </a:r>
            <a:r>
              <a:rPr lang="cs-CZ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cs-CZ" dirty="0" smtClean="0"/>
              <a:t>He has </a:t>
            </a:r>
            <a:r>
              <a:rPr lang="cs-CZ" dirty="0" err="1" smtClean="0"/>
              <a:t>got</a:t>
            </a:r>
            <a:r>
              <a:rPr lang="cs-CZ" dirty="0" smtClean="0"/>
              <a:t> blue </a:t>
            </a:r>
            <a:r>
              <a:rPr lang="cs-CZ" dirty="0" err="1" smtClean="0"/>
              <a:t>eyes</a:t>
            </a:r>
            <a:r>
              <a:rPr lang="cs-CZ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cs-CZ" dirty="0" smtClean="0"/>
              <a:t>He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wearing</a:t>
            </a:r>
            <a:r>
              <a:rPr lang="cs-CZ" dirty="0" smtClean="0"/>
              <a:t> green T-</a:t>
            </a:r>
            <a:r>
              <a:rPr lang="cs-CZ" dirty="0" err="1"/>
              <a:t>S</a:t>
            </a:r>
            <a:r>
              <a:rPr lang="cs-CZ" dirty="0" err="1" smtClean="0"/>
              <a:t>hirt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Easter</a:t>
            </a:r>
            <a:r>
              <a:rPr lang="cs-CZ" dirty="0" smtClean="0"/>
              <a:t> </a:t>
            </a:r>
            <a:r>
              <a:rPr lang="cs-CZ" dirty="0" err="1" smtClean="0"/>
              <a:t>bunny</a:t>
            </a:r>
            <a:r>
              <a:rPr lang="cs-CZ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cs-CZ" dirty="0"/>
              <a:t>H</a:t>
            </a:r>
            <a:r>
              <a:rPr lang="cs-CZ" dirty="0" smtClean="0"/>
              <a:t>e has </a:t>
            </a:r>
            <a:r>
              <a:rPr lang="cs-CZ" dirty="0" err="1" smtClean="0"/>
              <a:t>got</a:t>
            </a:r>
            <a:r>
              <a:rPr lang="cs-CZ" dirty="0" smtClean="0"/>
              <a:t> a basket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five</a:t>
            </a:r>
            <a:r>
              <a:rPr lang="cs-CZ" dirty="0" smtClean="0"/>
              <a:t> </a:t>
            </a:r>
            <a:r>
              <a:rPr lang="cs-CZ" dirty="0" err="1" smtClean="0"/>
              <a:t>Easter</a:t>
            </a:r>
            <a:r>
              <a:rPr lang="cs-CZ" dirty="0" smtClean="0"/>
              <a:t> </a:t>
            </a:r>
            <a:r>
              <a:rPr lang="cs-CZ" dirty="0" err="1" smtClean="0"/>
              <a:t>eggs</a:t>
            </a:r>
            <a:r>
              <a:rPr lang="cs-CZ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3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4365104"/>
            <a:ext cx="4822304" cy="1152128"/>
          </a:xfrm>
        </p:spPr>
        <p:txBody>
          <a:bodyPr/>
          <a:lstStyle/>
          <a:p>
            <a:r>
              <a:rPr lang="cs-CZ" dirty="0" err="1" smtClean="0"/>
              <a:t>Have</a:t>
            </a:r>
            <a:r>
              <a:rPr lang="cs-CZ" dirty="0" smtClean="0"/>
              <a:t> a nice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 </a:t>
            </a:r>
            <a:endParaRPr lang="en-GB" dirty="0"/>
          </a:p>
        </p:txBody>
      </p:sp>
      <p:pic>
        <p:nvPicPr>
          <p:cNvPr id="3074" name="Picture 2" descr="C:\Users\Kristýna\Documents\ZŠ POŠEPNÉHO\3.A\stažený soubo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7"/>
            <a:ext cx="4507180" cy="40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67744" y="580526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Co jsme neudělali společně, dodělej si sám:</a:t>
            </a:r>
          </a:p>
          <a:p>
            <a:r>
              <a:rPr lang="en-GB" dirty="0">
                <a:hlinkClick r:id="rId3"/>
              </a:rPr>
              <a:t>https://www.zsposepneho.cz/zaci/tridy/3-a/vyuka/aj-22-4-english-lesson-22nd-april.3871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7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495</TotalTime>
  <Words>183</Words>
  <Application>Microsoft Office PowerPoint</Application>
  <PresentationFormat>Předvádění na obrazovce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Arkýř</vt:lpstr>
      <vt:lpstr>3. A   English lesson</vt:lpstr>
      <vt:lpstr>How are you today?  </vt:lpstr>
      <vt:lpstr>  Who is in the picture?       Activity book page 59/2 There is…</vt:lpstr>
      <vt:lpstr>   What is it like?   Activity book page 62/2 The dog/ Giraffe/ Hippo/ boy/ snake/ chick is…...</vt:lpstr>
      <vt:lpstr>She has got / He has got…</vt:lpstr>
      <vt:lpstr>Is it true or false? Je to pravda nebo lež?</vt:lpstr>
      <vt:lpstr>Draw a picture  obrázek mi můžete poslat na email. </vt:lpstr>
      <vt:lpstr>Have a nice day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Kristýna</dc:creator>
  <cp:lastModifiedBy>Kristýna</cp:lastModifiedBy>
  <cp:revision>136</cp:revision>
  <dcterms:created xsi:type="dcterms:W3CDTF">2020-04-07T18:31:07Z</dcterms:created>
  <dcterms:modified xsi:type="dcterms:W3CDTF">2020-04-22T07:21:55Z</dcterms:modified>
</cp:coreProperties>
</file>