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B0EB-4BA6-4941-9B08-136DCA833320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21F-A0F6-4F3F-8B13-4BFCE099E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46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B0EB-4BA6-4941-9B08-136DCA833320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21F-A0F6-4F3F-8B13-4BFCE099E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55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B0EB-4BA6-4941-9B08-136DCA833320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21F-A0F6-4F3F-8B13-4BFCE099E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42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B0EB-4BA6-4941-9B08-136DCA833320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21F-A0F6-4F3F-8B13-4BFCE099E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96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B0EB-4BA6-4941-9B08-136DCA833320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21F-A0F6-4F3F-8B13-4BFCE099E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90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B0EB-4BA6-4941-9B08-136DCA833320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21F-A0F6-4F3F-8B13-4BFCE099E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99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B0EB-4BA6-4941-9B08-136DCA833320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21F-A0F6-4F3F-8B13-4BFCE099E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29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B0EB-4BA6-4941-9B08-136DCA833320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21F-A0F6-4F3F-8B13-4BFCE099E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73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B0EB-4BA6-4941-9B08-136DCA833320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21F-A0F6-4F3F-8B13-4BFCE099E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92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B0EB-4BA6-4941-9B08-136DCA833320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21F-A0F6-4F3F-8B13-4BFCE099E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49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B0EB-4BA6-4941-9B08-136DCA833320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21F-A0F6-4F3F-8B13-4BFCE099E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79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8B0EB-4BA6-4941-9B08-136DCA833320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8221F-A0F6-4F3F-8B13-4BFCE099E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67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H="1">
            <a:off x="12338700" y="770021"/>
            <a:ext cx="1088541" cy="1143000"/>
          </a:xfrm>
        </p:spPr>
        <p:txBody>
          <a:bodyPr/>
          <a:lstStyle/>
          <a:p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4379" y="465221"/>
            <a:ext cx="11438021" cy="6272463"/>
          </a:xfrm>
        </p:spPr>
        <p:txBody>
          <a:bodyPr/>
          <a:lstStyle/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cs-CZ" sz="4400" u="sng" dirty="0">
                <a:latin typeface="Times New Roman" pitchFamily="18" charset="0"/>
                <a:cs typeface="Times New Roman" pitchFamily="18" charset="0"/>
              </a:rPr>
              <a:t>Rostlinstvo</a:t>
            </a:r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 a živočišstvo v </a:t>
            </a:r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ČR</a:t>
            </a:r>
          </a:p>
          <a:p>
            <a:pPr>
              <a:buNone/>
            </a:pPr>
            <a:endParaRPr lang="cs-CZ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Výškové (vegetační) stupně, neboli </a:t>
            </a:r>
          </a:p>
          <a:p>
            <a:pPr algn="ctr">
              <a:buNone/>
            </a:pPr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vertikální členění biosféry.   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10837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slide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4611" y="0"/>
            <a:ext cx="9785684" cy="6857999"/>
          </a:xfrm>
        </p:spPr>
      </p:pic>
    </p:spTree>
    <p:extLst>
      <p:ext uri="{BB962C8B-B14F-4D97-AF65-F5344CB8AC3E}">
        <p14:creationId xmlns:p14="http://schemas.microsoft.com/office/powerpoint/2010/main" val="11657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1944" y="-238844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Pásmo dubin</a:t>
            </a:r>
            <a:endParaRPr lang="sk-SK" dirty="0"/>
          </a:p>
        </p:txBody>
      </p:sp>
      <p:pic>
        <p:nvPicPr>
          <p:cNvPr id="4" name="Zástupný symbol obsahu 3" descr="dubin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620688"/>
            <a:ext cx="7092280" cy="3672408"/>
          </a:xfrm>
        </p:spPr>
      </p:pic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1524000" y="4581128"/>
            <a:ext cx="8964488" cy="2276872"/>
          </a:xfrm>
        </p:spPr>
        <p:txBody>
          <a:bodyPr>
            <a:normAutofit/>
          </a:bodyPr>
          <a:lstStyle/>
          <a:p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Pásmo dubin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dub, bříza, jasan, habr,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borovice,  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Výskyt: v nižších oblastech ČR a pahorkatiny, </a:t>
            </a:r>
          </a:p>
          <a:p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Konkrétně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pouze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jižní Morava, hlavně Dyjsko-svratecký úval od Znojemska po okolí Brna, jihozápad Bílých Karpat.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56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7986" y="-176327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Pásmo bučin</a:t>
            </a:r>
            <a:endParaRPr lang="sk-SK" dirty="0"/>
          </a:p>
        </p:txBody>
      </p:sp>
      <p:pic>
        <p:nvPicPr>
          <p:cNvPr id="6" name="Zástupný symbol obsahu 5" descr="bučin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692696"/>
            <a:ext cx="4320480" cy="3744416"/>
          </a:xfrm>
        </p:spPr>
      </p:pic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1524000" y="4658063"/>
            <a:ext cx="10010274" cy="2376264"/>
          </a:xfrm>
        </p:spPr>
        <p:txBody>
          <a:bodyPr>
            <a:normAutofit/>
          </a:bodyPr>
          <a:lstStyle/>
          <a:p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Pásmo bučin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buk, javor, 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lípa,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Výskyt: bučiny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 chráněných krajinných oblastech Bílé Karpaty, Křivoklátsko, Moravsko - slezské 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Beskydy 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 národním parku Podyjí.</a:t>
            </a:r>
          </a:p>
          <a:p>
            <a:endParaRPr lang="sk-SK" dirty="0"/>
          </a:p>
        </p:txBody>
      </p:sp>
      <p:pic>
        <p:nvPicPr>
          <p:cNvPr id="7" name="Obrázok 6" descr="Broumovská_buč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7968" y="692696"/>
            <a:ext cx="486003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1520" y="-124147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Pásmo smrčin</a:t>
            </a:r>
            <a:endParaRPr lang="sk-SK" dirty="0"/>
          </a:p>
        </p:txBody>
      </p:sp>
      <p:pic>
        <p:nvPicPr>
          <p:cNvPr id="6" name="Zástupný symbol obsahu 5" descr="jehličnaté_les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10653" y="692696"/>
            <a:ext cx="9477835" cy="3744416"/>
          </a:xfrm>
        </p:spPr>
      </p:pic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943291" y="4653136"/>
            <a:ext cx="6300192" cy="1988840"/>
          </a:xfrm>
        </p:spPr>
        <p:txBody>
          <a:bodyPr/>
          <a:lstStyle/>
          <a:p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Pásmo smrčin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smrk, modřín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opadavý,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Výskyt: Krkonoše, Šumava, Králický Sněžník, Hrubý Jeseník a jiné.  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ok 6" descr="Modřín-opadavý-větvičky-300x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6120" y="40005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2344" y="-94828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Pásmo kosodřeviny</a:t>
            </a:r>
            <a:endParaRPr lang="sk-SK" dirty="0"/>
          </a:p>
        </p:txBody>
      </p:sp>
      <p:pic>
        <p:nvPicPr>
          <p:cNvPr id="6" name="Zástupný symbol obsahu 5" descr="kosodřevin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30442" y="901243"/>
            <a:ext cx="8837603" cy="4448453"/>
          </a:xfrm>
        </p:spPr>
      </p:pic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930442" y="5349696"/>
            <a:ext cx="8610600" cy="115212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Křovitá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borovice  -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kleč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Výskyt: Krkonoše a Šumava.</a:t>
            </a:r>
          </a:p>
          <a:p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8439" y="0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Alpínské louky</a:t>
            </a:r>
            <a:endParaRPr lang="sk-SK" dirty="0"/>
          </a:p>
        </p:txBody>
      </p:sp>
      <p:pic>
        <p:nvPicPr>
          <p:cNvPr id="6" name="Zástupný symbol obsahu 5" descr="alpínska_lou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22947" y="866274"/>
            <a:ext cx="9077509" cy="3850104"/>
          </a:xfrm>
        </p:spPr>
      </p:pic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1122947" y="4886654"/>
            <a:ext cx="8287072" cy="2564904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Nacházejí se tady nízké traviny,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Výskyt: nejvyšší nadmořské výšky našich hor – Krkonoše, Hrubý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Jeseník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9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126</Words>
  <Application>Microsoft Office PowerPoint</Application>
  <PresentationFormat>Širokoúhlá obrazovka</PresentationFormat>
  <Paragraphs>23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Pásmo dubin</vt:lpstr>
      <vt:lpstr>Pásmo bučin</vt:lpstr>
      <vt:lpstr>Pásmo smrčin</vt:lpstr>
      <vt:lpstr>Pásmo kosodřeviny</vt:lpstr>
      <vt:lpstr>Alpínské louky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ucitel</cp:lastModifiedBy>
  <cp:revision>12</cp:revision>
  <dcterms:created xsi:type="dcterms:W3CDTF">2020-04-07T11:29:30Z</dcterms:created>
  <dcterms:modified xsi:type="dcterms:W3CDTF">2020-04-07T12:27:43Z</dcterms:modified>
</cp:coreProperties>
</file>