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B671-B1AD-4CD5-8579-36E91F1D2A9C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383A4-F4EB-4F59-A23B-C79260AE3D9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Podnebné pasy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Asie </a:t>
            </a:r>
            <a:endParaRPr lang="sk-SK" dirty="0"/>
          </a:p>
        </p:txBody>
      </p:sp>
      <p:pic>
        <p:nvPicPr>
          <p:cNvPr id="4" name="Zástupný symbol obsahu 3" descr="Súvisiaci obrázo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7484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Otázky a úkoly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3093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Ve kterých částech kontinentu (v Asii) spadne                         v průběhu roku nejvíce srážek? Ve kterém měsíci je srážková činnost nejintenzívnější? Čím je to způsobeno? 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Napiš, kterým směrem vanou letní a zimní monzuny v Asii.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Uveď, které asijské země jsou nejvíce vystaveny nebezpečí tajfunů. Jaký vliv to má na život zdejších obyvatel? </a:t>
            </a:r>
          </a:p>
          <a:p>
            <a:pPr marL="514350" indent="-514350">
              <a:buAutoNum type="arabicPeriod"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Na str.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v učebnici zeměpisu se nacházejí čtyři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klimatografy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které znázorňují množství srážek a teploty         v jednotlivých měsících vybraných měst Asie. Máme tady města: 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Jakutsk, Rijád, Kalkata, Padang (Indonésie).        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Vaším úkolem bude zjistit, v kterých podnebních pásech       se tyto města nacházejí. Určit, které město je ve vnitrozemí         a které se nachází u pobřeží. Jaký to má vliv na množství tamních srážek?        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Klimatografy zmíněných měst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Podívejte se na množství srážek a teploty                   v jednotlivých klimatografech ze str. 90.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Jejich hodnoty jsou vyhraněny na základě toho           v jakém podnebném pasu se nacházejí.  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jakuts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2880320" cy="3960440"/>
          </a:xfrm>
          <a:prstGeom prst="rect">
            <a:avLst/>
          </a:prstGeom>
        </p:spPr>
      </p:pic>
      <p:pic>
        <p:nvPicPr>
          <p:cNvPr id="5" name="Obrázok 4" descr="riad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708920"/>
            <a:ext cx="2571750" cy="3600450"/>
          </a:xfrm>
          <a:prstGeom prst="rect">
            <a:avLst/>
          </a:prstGeom>
        </p:spPr>
      </p:pic>
      <p:pic>
        <p:nvPicPr>
          <p:cNvPr id="6" name="Obrázok 5" descr="kalkutta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708920"/>
            <a:ext cx="25717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Podnebí Asie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688632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Na území Asie se nacházejí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všechny podnebné pásy,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které najdeme na naší Zemi.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sever od severního polárního kruhu je podnebí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subarktické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v nejsevernější části světadílu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arktické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Rozlehlá území ve vnitrozemí Asie mají podnebí s nízkými srážkami a značnými rozdíly teplot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mezi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létem a zimou – hovoříme o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vnitrozemském (kontinentálním)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podnebí.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10332640" y="1124744"/>
            <a:ext cx="1861864" cy="562074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Velmi rozmanitá je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subtropická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oblast, náleží k ní středomořské subtropy Malé Asie i Zakavkazska, </a:t>
            </a:r>
          </a:p>
          <a:p>
            <a:pPr lvl="0"/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Tropy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pokrývají jižní okraj světadílu v širokém pásu od Arabského poloostrova až po jihovýchodní Čínu, </a:t>
            </a:r>
          </a:p>
          <a:p>
            <a:pPr lvl="0"/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Rovníkové (ekvatoriální)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podnebí je charakteristické jen pro ostrovní části JV Asie, výrazně ovlivněny prouděním monzunů. Jedná se o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tropické vlhké podnebí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Musíme vědět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6552728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Letní monzun</a:t>
            </a: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Zimní monzun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Oba monzuny vanou v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jižní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jihovýchodní </a:t>
            </a: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Asii. Jedná se o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sezónní větry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a tudíž foukají </a:t>
            </a: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jenom v určitá roční období.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Mezi tropickým a subtropickým pásmem se vyskytují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tropické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cyklóny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Asii se jim říká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tajfuny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Ovlivňují hlavně oblasti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jihovýchodní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a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východní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Asie.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Vanoucí monzuny v jižní Asii 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Monzuny+Letní+monzun+Zimní+monzu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92088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4168" y="836712"/>
            <a:ext cx="3059832" cy="1143000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Filipíny – stát     v jihovýchodní Asii, postihnutý tajfunem.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1560405-filipiny-po-przejsciu-tajfu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399"/>
            <a:ext cx="6084168" cy="3672408"/>
          </a:xfrm>
        </p:spPr>
      </p:pic>
      <p:pic>
        <p:nvPicPr>
          <p:cNvPr id="5" name="Obrázok 4" descr="Filipí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5288" y="3041576"/>
            <a:ext cx="6408712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10044608" y="1196752"/>
            <a:ext cx="1213792" cy="634082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954055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Asijské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nej – asijské rekordy,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(klima)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Nejdeštivější místo světa a taky Asie: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Čérápuňdží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11 430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(průměrný roční chod srážek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), v Indii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Nejsušší místo Asie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Aden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46 mm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(průměrné roční srážky),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Jemenu (Arabský poloostrov), 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Nejnižší naměřená teplota Asie: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Ojmjakon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(- 78 °C)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oblast na Sibiři v Rusku,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Nejvýše naměřená teplota Asie: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Tirat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Zvi (54 °C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oblast v Izraeli.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Na základě podnebných pásů se vyčleňují            i jednotlivé oblasti s různým množstvím srážek 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252536" y="1052736"/>
            <a:ext cx="86868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Jednoduše řečeno, v každém podnebném pásu padne jiné množství srážek. Toto ovlivňuje vícero faktorů. (O nich jsem už v minulosti mluvil, už musíme umět které to jsou). 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Rozložení_sráž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Čérapundž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331</Words>
  <Application>Microsoft Office PowerPoint</Application>
  <PresentationFormat>Prezentácia na obrazovke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Podnebné pasy Asie </vt:lpstr>
      <vt:lpstr>Podnebí Asie </vt:lpstr>
      <vt:lpstr>Snímka 3</vt:lpstr>
      <vt:lpstr>Musíme vědět </vt:lpstr>
      <vt:lpstr>Vanoucí monzuny v jižní Asii </vt:lpstr>
      <vt:lpstr>Filipíny – stát     v jihovýchodní Asii, postihnutý tajfunem.</vt:lpstr>
      <vt:lpstr>Snímka 7</vt:lpstr>
      <vt:lpstr>Na základě podnebných pásů se vyčleňují            i jednotlivé oblasti s různým množstvím srážek </vt:lpstr>
      <vt:lpstr>Snímka 9</vt:lpstr>
      <vt:lpstr>Otázky a úkoly</vt:lpstr>
      <vt:lpstr>Klimatografy zmíněných měst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Podnebí Asie </dc:title>
  <dc:creator>Marian Pudelka</dc:creator>
  <cp:lastModifiedBy>Marian Pudelka</cp:lastModifiedBy>
  <cp:revision>9</cp:revision>
  <dcterms:created xsi:type="dcterms:W3CDTF">2020-04-01T14:57:44Z</dcterms:created>
  <dcterms:modified xsi:type="dcterms:W3CDTF">2020-04-01T19:58:25Z</dcterms:modified>
</cp:coreProperties>
</file>