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4" r:id="rId11"/>
    <p:sldId id="267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58CE4-A4DE-4C1F-937B-30C8E4D36A44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F538-B802-4A69-B8C5-2BEDB235AF8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58CE4-A4DE-4C1F-937B-30C8E4D36A44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F538-B802-4A69-B8C5-2BEDB235AF8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58CE4-A4DE-4C1F-937B-30C8E4D36A44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F538-B802-4A69-B8C5-2BEDB235AF8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58CE4-A4DE-4C1F-937B-30C8E4D36A44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F538-B802-4A69-B8C5-2BEDB235AF8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58CE4-A4DE-4C1F-937B-30C8E4D36A44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F538-B802-4A69-B8C5-2BEDB235AF8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58CE4-A4DE-4C1F-937B-30C8E4D36A44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F538-B802-4A69-B8C5-2BEDB235AF8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58CE4-A4DE-4C1F-937B-30C8E4D36A44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F538-B802-4A69-B8C5-2BEDB235AF8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58CE4-A4DE-4C1F-937B-30C8E4D36A44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F538-B802-4A69-B8C5-2BEDB235AF8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58CE4-A4DE-4C1F-937B-30C8E4D36A44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F538-B802-4A69-B8C5-2BEDB235AF8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58CE4-A4DE-4C1F-937B-30C8E4D36A44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F538-B802-4A69-B8C5-2BEDB235AF8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58CE4-A4DE-4C1F-937B-30C8E4D36A44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0F538-B802-4A69-B8C5-2BEDB235AF8F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58CE4-A4DE-4C1F-937B-30C8E4D36A44}" type="datetimeFigureOut">
              <a:rPr lang="sk-SK" smtClean="0"/>
              <a:pPr/>
              <a:t>31.3.2020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0F538-B802-4A69-B8C5-2BEDB235AF8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rogramalf.com/alfbook/index.html?lng=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217024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Jezera a vodní nádrže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 České republice </a:t>
            </a:r>
            <a:endParaRPr lang="sk-SK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Jezera: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Ledovcově – karová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(vnik při ústupu ledovce)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 nadmořské výšce: 925 až 1 096 m.,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Šumava 8 jezer (5 v ČR): </a:t>
            </a:r>
            <a:endParaRPr lang="sk-SK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Jsou to: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Černé jezero,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Čertovo,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Plešné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Prášilské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Laka. 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Otázky a úkoly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16530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Umět uvést rozdíly mezi jezerem a vodní 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nádrží (alespoň dva rozdíly).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 Napsat ke každému, alespoň dva účely, které 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plní jezero a vodní nádrž.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 Na které řece v České republice, můžeme najít  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největší množství vodních nádrží?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4. Jaké tři typy jezer (podle vzniku), můžeme najít         v ČR?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5. Vyjmenuj známa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jezera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na Šumavě (alespoň tři).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6. Jaké významné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přehrady (umělé vodní nádrže)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můžeme najít v ČR, na kterých řekách se nacházejí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(alespoň pět)? </a:t>
            </a:r>
          </a:p>
          <a:p>
            <a:endParaRPr lang="cs-CZ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zopakování a procvičování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https://programalf.com/alfbook/index.html?lng=cz</a:t>
            </a:r>
            <a:r>
              <a:rPr lang="sk-SK" dirty="0" smtClean="0">
                <a:latin typeface="Times New Roman" pitchFamily="18" charset="0"/>
                <a:cs typeface="Times New Roman" pitchFamily="18" charset="0"/>
                <a:hlinkClick r:id="rId2"/>
              </a:rPr>
              <a:t>#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heslo do aplikace: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ucimesadoma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Budou Vás zajímat témata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- ČR – vodstvo 2,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- ČR – povrch a vodstvo.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zaměřeno na vodní nádrže (nové učivo)       a na řeky, pohoří a vrchy v České republice              (z opakování).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Černé jezero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pic>
        <p:nvPicPr>
          <p:cNvPr id="4" name="Zástupný symbol obsahu 3" descr="Výsledok vyhľadávania obrázkov pre dopyt Černé jezero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7560840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Plešné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jezero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k-SK" dirty="0" smtClean="0">
                <a:latin typeface="Times New Roman" pitchFamily="18" charset="0"/>
                <a:cs typeface="Times New Roman" pitchFamily="18" charset="0"/>
              </a:rPr>
            </a:b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Zástupný symbol obsahu 3" descr="Výsledok vyhľadávania obrázkov pre dopyt Plešné jezero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7632848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268760"/>
            <a:ext cx="8280920" cy="5328592"/>
          </a:xfrm>
        </p:spPr>
        <p:txBody>
          <a:bodyPr/>
          <a:lstStyle/>
          <a:p>
            <a:pPr lvl="0"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Na jezera je Česká republika (ČR) chudá,</a:t>
            </a:r>
            <a:endParaRPr lang="sk-SK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Ledovcově - karová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jezera na Šumavě,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Krasové jezera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– malá jezírka v krasových oblastech, řadíme sem: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Horní a Dolní macošské jezírka v Moravském krasu,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Hranická propast v Hranickém krasu.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Obě lokality najdeme na Moravě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Rašelinná jezera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v rašeliništích Jeseníku (Velké mechové jezírko). 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pic>
        <p:nvPicPr>
          <p:cNvPr id="4" name="Zástupný symbol obsahu 3" descr="https://upload.wikimedia.org/wikipedia/commons/thumb/6/6b/Rejviz_velke_mechove_jezirko.jpg/800px-Rejviz_velke_mechove_jezirko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9540552" y="908720"/>
            <a:ext cx="3158008" cy="562074"/>
          </a:xfrm>
        </p:spPr>
        <p:txBody>
          <a:bodyPr>
            <a:normAutofit fontScale="90000"/>
          </a:bodyPr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70567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Přehrady (umělé vodní nádrže)</a:t>
            </a:r>
            <a:endParaRPr lang="sk-SK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Prvé větší přehrady v České republice se začaly stavět koncem 19. století.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Jejich hlavní funkci je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zásobování vodou, ochrana před povodněmi, v současnosti i energetické využití.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Vltavská kaskáda – v současnosti 8 přehradních nádrží (nejvíce v celé ČR):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Lipno,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Hněvkovice,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Kořensko,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Orlík,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Kamýk,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Slapy,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Štěchovice,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Vrané.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Další přehrady v ČR: 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Dalešice (nejhlubší vodní nádrž), na řece Jihlavě,</a:t>
            </a: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Nechranice (Ohře)</a:t>
            </a: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Švihov (Želivka),</a:t>
            </a: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Nové Mlýny (Dyje),</a:t>
            </a: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Vír (Svratka)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Hracholusky (Mže).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Najdi na obrázku zmíněné přehrady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Zástupný symbol obsahu 3" descr="Přehrady_Č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692696"/>
            <a:ext cx="8748463" cy="61653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Vodní nádrž Lipno – největší svojí rozlohou v ČR</a:t>
            </a:r>
            <a:endParaRPr lang="sk-SK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Zástupný symbol obsahu 3" descr="Lipn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124744"/>
            <a:ext cx="4572000" cy="2520280"/>
          </a:xfrm>
        </p:spPr>
      </p:pic>
      <p:pic>
        <p:nvPicPr>
          <p:cNvPr id="5" name="Obrázok 4" descr="Lipno_nad_Vltavou_-_panorami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3645024"/>
            <a:ext cx="6660232" cy="3212976"/>
          </a:xfrm>
          <a:prstGeom prst="rect">
            <a:avLst/>
          </a:prstGeom>
        </p:spPr>
      </p:pic>
      <p:pic>
        <p:nvPicPr>
          <p:cNvPr id="6" name="Obrázok 5" descr="Lipno_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836712"/>
            <a:ext cx="4876800" cy="3257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238</Words>
  <Application>Microsoft Office PowerPoint</Application>
  <PresentationFormat>Prezentácia na obrazovke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Motív Office</vt:lpstr>
      <vt:lpstr>Jezera a vodní nádrže v České republice </vt:lpstr>
      <vt:lpstr>Černé jezero </vt:lpstr>
      <vt:lpstr>Plešné jezero  </vt:lpstr>
      <vt:lpstr>Snímka 4</vt:lpstr>
      <vt:lpstr>Rašelinná jezera – v rašeliništích Jeseníku (Velké mechové jezírko).  </vt:lpstr>
      <vt:lpstr>Snímka 6</vt:lpstr>
      <vt:lpstr>Snímka 7</vt:lpstr>
      <vt:lpstr>Najdi na obrázku zmíněné přehrady</vt:lpstr>
      <vt:lpstr>Vodní nádrž Lipno – největší svojí rozlohou v ČR</vt:lpstr>
      <vt:lpstr>Otázky a úkoly</vt:lpstr>
      <vt:lpstr>Na zopakování a procvičování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Jezera a vodní nádrže v České republice </dc:title>
  <dc:creator>Marian Pudelka</dc:creator>
  <cp:lastModifiedBy>Marian Pudelka</cp:lastModifiedBy>
  <cp:revision>6</cp:revision>
  <dcterms:created xsi:type="dcterms:W3CDTF">2020-03-31T19:10:53Z</dcterms:created>
  <dcterms:modified xsi:type="dcterms:W3CDTF">2020-03-31T21:02:32Z</dcterms:modified>
</cp:coreProperties>
</file>