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58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B3BC5-C36E-4555-8BCF-CB227AC42EF2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2A5D-197A-4B7D-996C-DCFC7FC4C0D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Státy podle stupně rozvoje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616624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Nebo státy podle vyspělosti,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Dělíme státy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odle HDP (hrubý domácí produkt),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nebo HDI 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lidského rozvoje)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Kvalita lidského života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nesouvisí pouze   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s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příjmy, na základě čeho byl vyvinut indikátor "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Index lidského rozvoje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", který se snaží lépe prezentovat skutečnou kvalitu lidského života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nepodřizovat vše pouze hospodářskému růstu (čili HDP), (jednom přečíst). 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9612560" y="836712"/>
            <a:ext cx="2293912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336704"/>
          </a:xfrm>
        </p:spPr>
        <p:txBody>
          <a:bodyPr/>
          <a:lstStyle/>
          <a:p>
            <a:pPr lvl="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HDI (index lidského rozvoje) je ukazovatelem bohatství, zdraví a vzdělanosti obyvatel                v pozorované zemi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Index lidského rozvoje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tvoří: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HDP na osobu (vyjádřeno v USD),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úrovně dosaženého vzdělání (gramotnost obyvatel),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očekávaná délka života při narození dítěte.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sk-SK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10404648" y="980728"/>
            <a:ext cx="2869976" cy="418058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Země se dělení dle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stupně lidského rozvoje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na: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velmi vysoký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státy EU, USA, Kanada, Austrálie, Švýcarsko, Norsko, Japonsko, Singapur, Hongkong, Katar, SAE, Saudská Arábie,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vysoký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Rusko, Malajsie, Írán, Turecko,Bělorusko, Thajsko, Kazachstán, Srbsko, Mexiko, Čína, Kostarika,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Indonésie, Turkmenistán, Uzbekistán, Indie, Filipíny, Vietnam, Egypt, Honduras, Maroko, Moldávie,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nízký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Afghánistán (jeden nejnižší na světě), Laos, Bangladéš, Myanmar, Pákistán většina států západní Afriky (Guinea, Nigérie, Togo a jiné), Somálsko, Nepál, Jemen, Tanzanie, Eritrea, Keňa a další.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Podle HDI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obsahu 3" descr="https://upload.wikimedia.org/wikipedia/commons/thumb/5/5d/UN_Human_Development_Report_2015.svg/400px-UN_Human_Development_Report_2015.svg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35292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98072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Dělení států na základě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hospodářské vyspělosti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dle HDP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A/ Státy s nejvyspělejší tržní ekonomikou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USA, země západní Evropy, Kanada, Austrálie…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B/ Středně rozvinuté státy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NIZ (Novo industrializované státy)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Singapur, Malajsie, Jižní Korea.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země vyvážející ropu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Saudská Arábie, Kuvajt… 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postkomunistické země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Česko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Slovensko,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Maďarsko, Estonsko a jiné (patříme na spodní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příčky nejvyspělejších zemí světa).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9900592" y="764704"/>
            <a:ext cx="1645840" cy="346050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404664"/>
            <a:ext cx="8820472" cy="6453336"/>
          </a:xfrm>
        </p:spPr>
        <p:txBody>
          <a:bodyPr/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C/ Státy rozvojové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společným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znakem je ekonomické zaostávání. Do skupiny těchto zemí se řadí: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země severní Afriky a převážné části Asie a dále země Latinské Ameriky ( Honduras, Bolívie, Guyana)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D/ Nejméně rozvinuté země ze skupiny rozvojových zemí: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atří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sem státy oblasti Sahelu – Súdán, Etiopie, Somálsko, Čad, Niger,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Tanzanie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nebo některé asijské státy – Bangladéš, Nepál, Bhútán, Kambodža.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Přečíst z učebnice zeměpisu strany 18 a 19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nutno vědět, co je to HDP a HDI. Na co nám to slouží, jaký je mezi nimi rozdíl.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Umět země na světě rozdělit dle vyspělosti.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Umět uvést konkrétní příklady zemí dle vyspělosti.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334</Words>
  <Application>Microsoft Office PowerPoint</Application>
  <PresentationFormat>Prezentácia na obrazovke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Státy podle stupně rozvoje </vt:lpstr>
      <vt:lpstr>Snímka 2</vt:lpstr>
      <vt:lpstr>Snímka 3</vt:lpstr>
      <vt:lpstr>Podle HDI</vt:lpstr>
      <vt:lpstr>Dělení států na základě hospodářské vyspělosti dle HDP </vt:lpstr>
      <vt:lpstr>Snímka 6</vt:lpstr>
      <vt:lpstr>Snímka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Státy podle stupně rozvoje </dc:title>
  <dc:creator>Marian Pudelka</dc:creator>
  <cp:lastModifiedBy>Marian Pudelka</cp:lastModifiedBy>
  <cp:revision>13</cp:revision>
  <dcterms:created xsi:type="dcterms:W3CDTF">2020-03-30T16:23:22Z</dcterms:created>
  <dcterms:modified xsi:type="dcterms:W3CDTF">2020-03-31T07:32:41Z</dcterms:modified>
</cp:coreProperties>
</file>