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7" r:id="rId6"/>
    <p:sldId id="263" r:id="rId7"/>
    <p:sldId id="272" r:id="rId8"/>
    <p:sldId id="274" r:id="rId9"/>
    <p:sldId id="258" r:id="rId10"/>
    <p:sldId id="279" r:id="rId11"/>
    <p:sldId id="281" r:id="rId12"/>
    <p:sldId id="282" r:id="rId13"/>
    <p:sldId id="283" r:id="rId14"/>
    <p:sldId id="273" r:id="rId15"/>
    <p:sldId id="262" r:id="rId16"/>
    <p:sldId id="276" r:id="rId17"/>
    <p:sldId id="277" r:id="rId18"/>
    <p:sldId id="278" r:id="rId19"/>
    <p:sldId id="260" r:id="rId20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044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5F539C-46DE-471B-AEA1-488A0CA01C7E}" type="doc">
      <dgm:prSet loTypeId="urn:microsoft.com/office/officeart/2005/8/layout/cycle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14CCC75-02D3-4232-A3B0-08B76FB2344F}">
      <dgm:prSet phldrT="[Text]"/>
      <dgm:spPr/>
      <dgm:t>
        <a:bodyPr/>
        <a:lstStyle/>
        <a:p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Podnebí</a:t>
          </a:r>
        </a:p>
      </dgm:t>
    </dgm:pt>
    <dgm:pt modelId="{1229C1FB-26FA-44FF-A9A5-EE5E80C6402C}" type="parTrans" cxnId="{2E4AB56A-4C7F-4496-9CA7-A2FE9DCAD0C9}">
      <dgm:prSet/>
      <dgm:spPr/>
      <dgm:t>
        <a:bodyPr/>
        <a:lstStyle/>
        <a:p>
          <a:endParaRPr lang="cs-CZ"/>
        </a:p>
      </dgm:t>
    </dgm:pt>
    <dgm:pt modelId="{C4061846-96B9-4D66-AB27-54A56B9D7863}" type="sibTrans" cxnId="{2E4AB56A-4C7F-4496-9CA7-A2FE9DCAD0C9}">
      <dgm:prSet/>
      <dgm:spPr/>
      <dgm:t>
        <a:bodyPr/>
        <a:lstStyle/>
        <a:p>
          <a:endParaRPr lang="cs-CZ"/>
        </a:p>
      </dgm:t>
    </dgm:pt>
    <dgm:pt modelId="{073EA5E2-9A8E-4CF1-9EA5-3FB11C84ECCC}">
      <dgm:prSet phldrT="[Text]"/>
      <dgm:spPr/>
      <dgm:t>
        <a:bodyPr/>
        <a:lstStyle/>
        <a:p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Původní podoba</a:t>
          </a:r>
        </a:p>
      </dgm:t>
    </dgm:pt>
    <dgm:pt modelId="{6DDFD95E-11FB-45BB-B3B1-7EBECC45D6E9}" type="parTrans" cxnId="{ECBCD859-E9F3-4736-AAC1-A3FD01FFD5FE}">
      <dgm:prSet/>
      <dgm:spPr/>
      <dgm:t>
        <a:bodyPr/>
        <a:lstStyle/>
        <a:p>
          <a:endParaRPr lang="cs-CZ"/>
        </a:p>
      </dgm:t>
    </dgm:pt>
    <dgm:pt modelId="{919310FC-8DF7-478A-AE8F-DC1457DD9D9A}" type="sibTrans" cxnId="{ECBCD859-E9F3-4736-AAC1-A3FD01FFD5FE}">
      <dgm:prSet/>
      <dgm:spPr/>
      <dgm:t>
        <a:bodyPr/>
        <a:lstStyle/>
        <a:p>
          <a:endParaRPr lang="cs-CZ"/>
        </a:p>
      </dgm:t>
    </dgm:pt>
    <dgm:pt modelId="{849A2794-E535-4BD7-AA45-874DF40DC814}">
      <dgm:prSet phldrT="[Text]"/>
      <dgm:spPr/>
      <dgm:t>
        <a:bodyPr/>
        <a:lstStyle/>
        <a:p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Flora</a:t>
          </a:r>
        </a:p>
      </dgm:t>
    </dgm:pt>
    <dgm:pt modelId="{BA24AC55-43D1-43D7-8D04-9B6B1E2E43FA}" type="parTrans" cxnId="{FD6A107A-5A6D-4A7B-8F4F-BB71FC8080AB}">
      <dgm:prSet/>
      <dgm:spPr/>
      <dgm:t>
        <a:bodyPr/>
        <a:lstStyle/>
        <a:p>
          <a:endParaRPr lang="cs-CZ"/>
        </a:p>
      </dgm:t>
    </dgm:pt>
    <dgm:pt modelId="{FDD13795-C12C-4E3E-836C-A0C5AAE0E616}" type="sibTrans" cxnId="{FD6A107A-5A6D-4A7B-8F4F-BB71FC8080AB}">
      <dgm:prSet/>
      <dgm:spPr/>
      <dgm:t>
        <a:bodyPr/>
        <a:lstStyle/>
        <a:p>
          <a:endParaRPr lang="cs-CZ"/>
        </a:p>
      </dgm:t>
    </dgm:pt>
    <dgm:pt modelId="{8601A553-8CF9-4BA8-A746-A7552E8B8F3A}">
      <dgm:prSet phldrT="[Text]"/>
      <dgm:spPr/>
      <dgm:t>
        <a:bodyPr/>
        <a:lstStyle/>
        <a:p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Vliv člověka</a:t>
          </a:r>
        </a:p>
      </dgm:t>
    </dgm:pt>
    <dgm:pt modelId="{3FFEA85B-787A-4887-A4E9-497F034F96FC}" type="parTrans" cxnId="{EFC3EAF2-E1B1-4C00-B7EB-861CDF5EFDA5}">
      <dgm:prSet/>
      <dgm:spPr/>
      <dgm:t>
        <a:bodyPr/>
        <a:lstStyle/>
        <a:p>
          <a:endParaRPr lang="cs-CZ"/>
        </a:p>
      </dgm:t>
    </dgm:pt>
    <dgm:pt modelId="{96F4BE7F-14DB-42F9-A721-F3C424D08641}" type="sibTrans" cxnId="{EFC3EAF2-E1B1-4C00-B7EB-861CDF5EFDA5}">
      <dgm:prSet/>
      <dgm:spPr/>
      <dgm:t>
        <a:bodyPr/>
        <a:lstStyle/>
        <a:p>
          <a:endParaRPr lang="cs-CZ"/>
        </a:p>
      </dgm:t>
    </dgm:pt>
    <dgm:pt modelId="{58078264-2C46-483F-BBD8-A71C520C093A}">
      <dgm:prSet phldrT="[Text]"/>
      <dgm:spPr/>
      <dgm:t>
        <a:bodyPr/>
        <a:lstStyle/>
        <a:p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Záchrana pralesů</a:t>
          </a:r>
        </a:p>
      </dgm:t>
    </dgm:pt>
    <dgm:pt modelId="{143B1D69-0095-437B-A588-9EDCDF9C66E7}" type="parTrans" cxnId="{ED5BF828-BB9D-4390-80D9-4C63137C21CD}">
      <dgm:prSet/>
      <dgm:spPr/>
      <dgm:t>
        <a:bodyPr/>
        <a:lstStyle/>
        <a:p>
          <a:endParaRPr lang="cs-CZ"/>
        </a:p>
      </dgm:t>
    </dgm:pt>
    <dgm:pt modelId="{D30CA6EC-25D4-4A90-9E12-1A82E10B6853}" type="sibTrans" cxnId="{ED5BF828-BB9D-4390-80D9-4C63137C21CD}">
      <dgm:prSet/>
      <dgm:spPr/>
      <dgm:t>
        <a:bodyPr/>
        <a:lstStyle/>
        <a:p>
          <a:endParaRPr lang="cs-CZ"/>
        </a:p>
      </dgm:t>
    </dgm:pt>
    <dgm:pt modelId="{6A354469-6F00-49EC-8C98-6E4805189539}">
      <dgm:prSet phldrT="[Text]"/>
      <dgm:spPr/>
      <dgm:t>
        <a:bodyPr/>
        <a:lstStyle/>
        <a:p>
          <a:r>
            <a:rPr lang="cs-CZ" dirty="0">
              <a:latin typeface="Calibri" panose="020F0502020204030204" pitchFamily="34" charset="0"/>
              <a:cs typeface="Calibri" panose="020F0502020204030204" pitchFamily="34" charset="0"/>
            </a:rPr>
            <a:t>Fauna</a:t>
          </a:r>
        </a:p>
      </dgm:t>
    </dgm:pt>
    <dgm:pt modelId="{7928FA42-0297-4C05-87EE-09BFEA66229A}" type="parTrans" cxnId="{45C7E24D-05D9-4704-9126-83799902DF93}">
      <dgm:prSet/>
      <dgm:spPr/>
      <dgm:t>
        <a:bodyPr/>
        <a:lstStyle/>
        <a:p>
          <a:endParaRPr lang="cs-CZ"/>
        </a:p>
      </dgm:t>
    </dgm:pt>
    <dgm:pt modelId="{2F594A31-1E05-49B8-875F-DE3D7097620B}" type="sibTrans" cxnId="{45C7E24D-05D9-4704-9126-83799902DF93}">
      <dgm:prSet/>
      <dgm:spPr/>
      <dgm:t>
        <a:bodyPr/>
        <a:lstStyle/>
        <a:p>
          <a:endParaRPr lang="cs-CZ"/>
        </a:p>
      </dgm:t>
    </dgm:pt>
    <dgm:pt modelId="{C18EFE18-A66B-4D25-BF90-C29376829608}" type="pres">
      <dgm:prSet presAssocID="{525F539C-46DE-471B-AEA1-488A0CA01C7E}" presName="cycle" presStyleCnt="0">
        <dgm:presLayoutVars>
          <dgm:dir/>
          <dgm:resizeHandles val="exact"/>
        </dgm:presLayoutVars>
      </dgm:prSet>
      <dgm:spPr/>
    </dgm:pt>
    <dgm:pt modelId="{1E64150F-539A-404D-8AD4-8DB6A632C5FD}" type="pres">
      <dgm:prSet presAssocID="{614CCC75-02D3-4232-A3B0-08B76FB2344F}" presName="node" presStyleLbl="node1" presStyleIdx="0" presStyleCnt="6">
        <dgm:presLayoutVars>
          <dgm:bulletEnabled val="1"/>
        </dgm:presLayoutVars>
      </dgm:prSet>
      <dgm:spPr/>
    </dgm:pt>
    <dgm:pt modelId="{30BC9505-6314-4B31-AE8E-B56DD36D76EA}" type="pres">
      <dgm:prSet presAssocID="{614CCC75-02D3-4232-A3B0-08B76FB2344F}" presName="spNode" presStyleCnt="0"/>
      <dgm:spPr/>
    </dgm:pt>
    <dgm:pt modelId="{E4422EAB-0877-4AA5-B653-639840DBAF2F}" type="pres">
      <dgm:prSet presAssocID="{C4061846-96B9-4D66-AB27-54A56B9D7863}" presName="sibTrans" presStyleLbl="sibTrans1D1" presStyleIdx="0" presStyleCnt="6"/>
      <dgm:spPr/>
    </dgm:pt>
    <dgm:pt modelId="{530758CF-46D1-4E1A-8F17-1E7F90343376}" type="pres">
      <dgm:prSet presAssocID="{073EA5E2-9A8E-4CF1-9EA5-3FB11C84ECCC}" presName="node" presStyleLbl="node1" presStyleIdx="1" presStyleCnt="6">
        <dgm:presLayoutVars>
          <dgm:bulletEnabled val="1"/>
        </dgm:presLayoutVars>
      </dgm:prSet>
      <dgm:spPr/>
    </dgm:pt>
    <dgm:pt modelId="{20FD2E35-5306-44DE-9C17-F35AE26C8F7D}" type="pres">
      <dgm:prSet presAssocID="{073EA5E2-9A8E-4CF1-9EA5-3FB11C84ECCC}" presName="spNode" presStyleCnt="0"/>
      <dgm:spPr/>
    </dgm:pt>
    <dgm:pt modelId="{B05EEF81-B461-4DF5-9765-235F6904F47A}" type="pres">
      <dgm:prSet presAssocID="{919310FC-8DF7-478A-AE8F-DC1457DD9D9A}" presName="sibTrans" presStyleLbl="sibTrans1D1" presStyleIdx="1" presStyleCnt="6"/>
      <dgm:spPr/>
    </dgm:pt>
    <dgm:pt modelId="{D3141024-C57C-4F0B-9DB9-499DCCA91F75}" type="pres">
      <dgm:prSet presAssocID="{6A354469-6F00-49EC-8C98-6E4805189539}" presName="node" presStyleLbl="node1" presStyleIdx="2" presStyleCnt="6">
        <dgm:presLayoutVars>
          <dgm:bulletEnabled val="1"/>
        </dgm:presLayoutVars>
      </dgm:prSet>
      <dgm:spPr/>
    </dgm:pt>
    <dgm:pt modelId="{4938A77A-E82C-46CC-B84B-CD12317B25CB}" type="pres">
      <dgm:prSet presAssocID="{6A354469-6F00-49EC-8C98-6E4805189539}" presName="spNode" presStyleCnt="0"/>
      <dgm:spPr/>
    </dgm:pt>
    <dgm:pt modelId="{2AE09F48-D6BB-4A21-A2EF-2E8949E79449}" type="pres">
      <dgm:prSet presAssocID="{2F594A31-1E05-49B8-875F-DE3D7097620B}" presName="sibTrans" presStyleLbl="sibTrans1D1" presStyleIdx="2" presStyleCnt="6"/>
      <dgm:spPr/>
    </dgm:pt>
    <dgm:pt modelId="{1466E73A-4E9F-491A-905C-86F7F0AA1B3F}" type="pres">
      <dgm:prSet presAssocID="{849A2794-E535-4BD7-AA45-874DF40DC814}" presName="node" presStyleLbl="node1" presStyleIdx="3" presStyleCnt="6">
        <dgm:presLayoutVars>
          <dgm:bulletEnabled val="1"/>
        </dgm:presLayoutVars>
      </dgm:prSet>
      <dgm:spPr/>
    </dgm:pt>
    <dgm:pt modelId="{31A6C08E-0D2B-496B-BF4E-5764ACBAC342}" type="pres">
      <dgm:prSet presAssocID="{849A2794-E535-4BD7-AA45-874DF40DC814}" presName="spNode" presStyleCnt="0"/>
      <dgm:spPr/>
    </dgm:pt>
    <dgm:pt modelId="{F8EE25E0-E524-4053-9673-DDD791D8ED6C}" type="pres">
      <dgm:prSet presAssocID="{FDD13795-C12C-4E3E-836C-A0C5AAE0E616}" presName="sibTrans" presStyleLbl="sibTrans1D1" presStyleIdx="3" presStyleCnt="6"/>
      <dgm:spPr/>
    </dgm:pt>
    <dgm:pt modelId="{4CBF4F3B-4844-477E-B8C9-46F35A947AD9}" type="pres">
      <dgm:prSet presAssocID="{8601A553-8CF9-4BA8-A746-A7552E8B8F3A}" presName="node" presStyleLbl="node1" presStyleIdx="4" presStyleCnt="6">
        <dgm:presLayoutVars>
          <dgm:bulletEnabled val="1"/>
        </dgm:presLayoutVars>
      </dgm:prSet>
      <dgm:spPr/>
    </dgm:pt>
    <dgm:pt modelId="{19EC622E-F6B7-4AAE-8472-406DE8349EC8}" type="pres">
      <dgm:prSet presAssocID="{8601A553-8CF9-4BA8-A746-A7552E8B8F3A}" presName="spNode" presStyleCnt="0"/>
      <dgm:spPr/>
    </dgm:pt>
    <dgm:pt modelId="{55356DF9-5150-4C07-B7DA-31F86A95371C}" type="pres">
      <dgm:prSet presAssocID="{96F4BE7F-14DB-42F9-A721-F3C424D08641}" presName="sibTrans" presStyleLbl="sibTrans1D1" presStyleIdx="4" presStyleCnt="6"/>
      <dgm:spPr/>
    </dgm:pt>
    <dgm:pt modelId="{C51D02CF-A6CF-45A1-8B27-6B8710B35719}" type="pres">
      <dgm:prSet presAssocID="{58078264-2C46-483F-BBD8-A71C520C093A}" presName="node" presStyleLbl="node1" presStyleIdx="5" presStyleCnt="6">
        <dgm:presLayoutVars>
          <dgm:bulletEnabled val="1"/>
        </dgm:presLayoutVars>
      </dgm:prSet>
      <dgm:spPr/>
    </dgm:pt>
    <dgm:pt modelId="{4B2DFC22-7226-4C65-8D83-5A9DAF101F12}" type="pres">
      <dgm:prSet presAssocID="{58078264-2C46-483F-BBD8-A71C520C093A}" presName="spNode" presStyleCnt="0"/>
      <dgm:spPr/>
    </dgm:pt>
    <dgm:pt modelId="{7A911A33-BD38-4B63-860E-CAA75BDB4603}" type="pres">
      <dgm:prSet presAssocID="{D30CA6EC-25D4-4A90-9E12-1A82E10B6853}" presName="sibTrans" presStyleLbl="sibTrans1D1" presStyleIdx="5" presStyleCnt="6"/>
      <dgm:spPr/>
    </dgm:pt>
  </dgm:ptLst>
  <dgm:cxnLst>
    <dgm:cxn modelId="{C6E77C0B-7F68-4D54-B463-B367CF3772BF}" type="presOf" srcId="{8601A553-8CF9-4BA8-A746-A7552E8B8F3A}" destId="{4CBF4F3B-4844-477E-B8C9-46F35A947AD9}" srcOrd="0" destOrd="0" presId="urn:microsoft.com/office/officeart/2005/8/layout/cycle6"/>
    <dgm:cxn modelId="{6A2D140F-A406-4FB3-A0B9-1AA2EE0C9836}" type="presOf" srcId="{58078264-2C46-483F-BBD8-A71C520C093A}" destId="{C51D02CF-A6CF-45A1-8B27-6B8710B35719}" srcOrd="0" destOrd="0" presId="urn:microsoft.com/office/officeart/2005/8/layout/cycle6"/>
    <dgm:cxn modelId="{ED091327-0D7B-4D5A-A68C-685DF3040A40}" type="presOf" srcId="{96F4BE7F-14DB-42F9-A721-F3C424D08641}" destId="{55356DF9-5150-4C07-B7DA-31F86A95371C}" srcOrd="0" destOrd="0" presId="urn:microsoft.com/office/officeart/2005/8/layout/cycle6"/>
    <dgm:cxn modelId="{ED5BF828-BB9D-4390-80D9-4C63137C21CD}" srcId="{525F539C-46DE-471B-AEA1-488A0CA01C7E}" destId="{58078264-2C46-483F-BBD8-A71C520C093A}" srcOrd="5" destOrd="0" parTransId="{143B1D69-0095-437B-A588-9EDCDF9C66E7}" sibTransId="{D30CA6EC-25D4-4A90-9E12-1A82E10B6853}"/>
    <dgm:cxn modelId="{CF606961-B730-4775-A646-5563FAD2CB17}" type="presOf" srcId="{525F539C-46DE-471B-AEA1-488A0CA01C7E}" destId="{C18EFE18-A66B-4D25-BF90-C29376829608}" srcOrd="0" destOrd="0" presId="urn:microsoft.com/office/officeart/2005/8/layout/cycle6"/>
    <dgm:cxn modelId="{A11C4C49-A468-4BC3-8789-D2A88CD30FA4}" type="presOf" srcId="{6A354469-6F00-49EC-8C98-6E4805189539}" destId="{D3141024-C57C-4F0B-9DB9-499DCCA91F75}" srcOrd="0" destOrd="0" presId="urn:microsoft.com/office/officeart/2005/8/layout/cycle6"/>
    <dgm:cxn modelId="{2E4AB56A-4C7F-4496-9CA7-A2FE9DCAD0C9}" srcId="{525F539C-46DE-471B-AEA1-488A0CA01C7E}" destId="{614CCC75-02D3-4232-A3B0-08B76FB2344F}" srcOrd="0" destOrd="0" parTransId="{1229C1FB-26FA-44FF-A9A5-EE5E80C6402C}" sibTransId="{C4061846-96B9-4D66-AB27-54A56B9D7863}"/>
    <dgm:cxn modelId="{45C7E24D-05D9-4704-9126-83799902DF93}" srcId="{525F539C-46DE-471B-AEA1-488A0CA01C7E}" destId="{6A354469-6F00-49EC-8C98-6E4805189539}" srcOrd="2" destOrd="0" parTransId="{7928FA42-0297-4C05-87EE-09BFEA66229A}" sibTransId="{2F594A31-1E05-49B8-875F-DE3D7097620B}"/>
    <dgm:cxn modelId="{F03FF372-21F3-42DF-9C83-E3A8476BEBCE}" type="presOf" srcId="{849A2794-E535-4BD7-AA45-874DF40DC814}" destId="{1466E73A-4E9F-491A-905C-86F7F0AA1B3F}" srcOrd="0" destOrd="0" presId="urn:microsoft.com/office/officeart/2005/8/layout/cycle6"/>
    <dgm:cxn modelId="{ECBCD859-E9F3-4736-AAC1-A3FD01FFD5FE}" srcId="{525F539C-46DE-471B-AEA1-488A0CA01C7E}" destId="{073EA5E2-9A8E-4CF1-9EA5-3FB11C84ECCC}" srcOrd="1" destOrd="0" parTransId="{6DDFD95E-11FB-45BB-B3B1-7EBECC45D6E9}" sibTransId="{919310FC-8DF7-478A-AE8F-DC1457DD9D9A}"/>
    <dgm:cxn modelId="{F85EFF59-35A0-4E68-A615-21B666B74800}" type="presOf" srcId="{D30CA6EC-25D4-4A90-9E12-1A82E10B6853}" destId="{7A911A33-BD38-4B63-860E-CAA75BDB4603}" srcOrd="0" destOrd="0" presId="urn:microsoft.com/office/officeart/2005/8/layout/cycle6"/>
    <dgm:cxn modelId="{FD6A107A-5A6D-4A7B-8F4F-BB71FC8080AB}" srcId="{525F539C-46DE-471B-AEA1-488A0CA01C7E}" destId="{849A2794-E535-4BD7-AA45-874DF40DC814}" srcOrd="3" destOrd="0" parTransId="{BA24AC55-43D1-43D7-8D04-9B6B1E2E43FA}" sibTransId="{FDD13795-C12C-4E3E-836C-A0C5AAE0E616}"/>
    <dgm:cxn modelId="{6B77158C-EA96-416A-93CB-65D24C6D15D1}" type="presOf" srcId="{2F594A31-1E05-49B8-875F-DE3D7097620B}" destId="{2AE09F48-D6BB-4A21-A2EF-2E8949E79449}" srcOrd="0" destOrd="0" presId="urn:microsoft.com/office/officeart/2005/8/layout/cycle6"/>
    <dgm:cxn modelId="{413B5993-D7D6-4BBC-BD6F-E67159E465CE}" type="presOf" srcId="{C4061846-96B9-4D66-AB27-54A56B9D7863}" destId="{E4422EAB-0877-4AA5-B653-639840DBAF2F}" srcOrd="0" destOrd="0" presId="urn:microsoft.com/office/officeart/2005/8/layout/cycle6"/>
    <dgm:cxn modelId="{BF2278B8-6A6B-4C9E-979B-FC4A5CB8AAD8}" type="presOf" srcId="{919310FC-8DF7-478A-AE8F-DC1457DD9D9A}" destId="{B05EEF81-B461-4DF5-9765-235F6904F47A}" srcOrd="0" destOrd="0" presId="urn:microsoft.com/office/officeart/2005/8/layout/cycle6"/>
    <dgm:cxn modelId="{F8D3EAD1-B46F-4565-ABBC-180541CE9FB2}" type="presOf" srcId="{073EA5E2-9A8E-4CF1-9EA5-3FB11C84ECCC}" destId="{530758CF-46D1-4E1A-8F17-1E7F90343376}" srcOrd="0" destOrd="0" presId="urn:microsoft.com/office/officeart/2005/8/layout/cycle6"/>
    <dgm:cxn modelId="{7185CBE6-8F2A-4BD4-9B2A-AF6CFA9C2A1B}" type="presOf" srcId="{FDD13795-C12C-4E3E-836C-A0C5AAE0E616}" destId="{F8EE25E0-E524-4053-9673-DDD791D8ED6C}" srcOrd="0" destOrd="0" presId="urn:microsoft.com/office/officeart/2005/8/layout/cycle6"/>
    <dgm:cxn modelId="{EFC3EAF2-E1B1-4C00-B7EB-861CDF5EFDA5}" srcId="{525F539C-46DE-471B-AEA1-488A0CA01C7E}" destId="{8601A553-8CF9-4BA8-A746-A7552E8B8F3A}" srcOrd="4" destOrd="0" parTransId="{3FFEA85B-787A-4887-A4E9-497F034F96FC}" sibTransId="{96F4BE7F-14DB-42F9-A721-F3C424D08641}"/>
    <dgm:cxn modelId="{9EA4CAFC-7A56-4760-ACFD-A302A370F75F}" type="presOf" srcId="{614CCC75-02D3-4232-A3B0-08B76FB2344F}" destId="{1E64150F-539A-404D-8AD4-8DB6A632C5FD}" srcOrd="0" destOrd="0" presId="urn:microsoft.com/office/officeart/2005/8/layout/cycle6"/>
    <dgm:cxn modelId="{57C479BF-22E2-45A3-A4A4-5C643DE536A7}" type="presParOf" srcId="{C18EFE18-A66B-4D25-BF90-C29376829608}" destId="{1E64150F-539A-404D-8AD4-8DB6A632C5FD}" srcOrd="0" destOrd="0" presId="urn:microsoft.com/office/officeart/2005/8/layout/cycle6"/>
    <dgm:cxn modelId="{24C61CAD-A345-4184-8395-A6E8A9AD5F67}" type="presParOf" srcId="{C18EFE18-A66B-4D25-BF90-C29376829608}" destId="{30BC9505-6314-4B31-AE8E-B56DD36D76EA}" srcOrd="1" destOrd="0" presId="urn:microsoft.com/office/officeart/2005/8/layout/cycle6"/>
    <dgm:cxn modelId="{48E75227-2BDC-4752-A9E5-663A9A81BCA2}" type="presParOf" srcId="{C18EFE18-A66B-4D25-BF90-C29376829608}" destId="{E4422EAB-0877-4AA5-B653-639840DBAF2F}" srcOrd="2" destOrd="0" presId="urn:microsoft.com/office/officeart/2005/8/layout/cycle6"/>
    <dgm:cxn modelId="{3EF689C8-A8C5-4FA5-A793-6B6F20099DAC}" type="presParOf" srcId="{C18EFE18-A66B-4D25-BF90-C29376829608}" destId="{530758CF-46D1-4E1A-8F17-1E7F90343376}" srcOrd="3" destOrd="0" presId="urn:microsoft.com/office/officeart/2005/8/layout/cycle6"/>
    <dgm:cxn modelId="{12128E7F-7EC1-453B-AF07-D2661295C854}" type="presParOf" srcId="{C18EFE18-A66B-4D25-BF90-C29376829608}" destId="{20FD2E35-5306-44DE-9C17-F35AE26C8F7D}" srcOrd="4" destOrd="0" presId="urn:microsoft.com/office/officeart/2005/8/layout/cycle6"/>
    <dgm:cxn modelId="{2D2BB4C6-F8A5-4992-A9A2-BBB73A03B8A6}" type="presParOf" srcId="{C18EFE18-A66B-4D25-BF90-C29376829608}" destId="{B05EEF81-B461-4DF5-9765-235F6904F47A}" srcOrd="5" destOrd="0" presId="urn:microsoft.com/office/officeart/2005/8/layout/cycle6"/>
    <dgm:cxn modelId="{0790E514-BADF-45DC-8A3F-20EA4386F2F8}" type="presParOf" srcId="{C18EFE18-A66B-4D25-BF90-C29376829608}" destId="{D3141024-C57C-4F0B-9DB9-499DCCA91F75}" srcOrd="6" destOrd="0" presId="urn:microsoft.com/office/officeart/2005/8/layout/cycle6"/>
    <dgm:cxn modelId="{B77E68F3-79E5-4A09-8E9B-71E5F63F6EA7}" type="presParOf" srcId="{C18EFE18-A66B-4D25-BF90-C29376829608}" destId="{4938A77A-E82C-46CC-B84B-CD12317B25CB}" srcOrd="7" destOrd="0" presId="urn:microsoft.com/office/officeart/2005/8/layout/cycle6"/>
    <dgm:cxn modelId="{B3314373-B867-466D-863B-8E4727969BFF}" type="presParOf" srcId="{C18EFE18-A66B-4D25-BF90-C29376829608}" destId="{2AE09F48-D6BB-4A21-A2EF-2E8949E79449}" srcOrd="8" destOrd="0" presId="urn:microsoft.com/office/officeart/2005/8/layout/cycle6"/>
    <dgm:cxn modelId="{22800188-1AFA-47C5-B427-0A1E5170E110}" type="presParOf" srcId="{C18EFE18-A66B-4D25-BF90-C29376829608}" destId="{1466E73A-4E9F-491A-905C-86F7F0AA1B3F}" srcOrd="9" destOrd="0" presId="urn:microsoft.com/office/officeart/2005/8/layout/cycle6"/>
    <dgm:cxn modelId="{40F18677-172B-49AE-B192-2EC5AFE1541C}" type="presParOf" srcId="{C18EFE18-A66B-4D25-BF90-C29376829608}" destId="{31A6C08E-0D2B-496B-BF4E-5764ACBAC342}" srcOrd="10" destOrd="0" presId="urn:microsoft.com/office/officeart/2005/8/layout/cycle6"/>
    <dgm:cxn modelId="{D643865C-B84E-47FC-A194-53D87E568AB2}" type="presParOf" srcId="{C18EFE18-A66B-4D25-BF90-C29376829608}" destId="{F8EE25E0-E524-4053-9673-DDD791D8ED6C}" srcOrd="11" destOrd="0" presId="urn:microsoft.com/office/officeart/2005/8/layout/cycle6"/>
    <dgm:cxn modelId="{FB1C6056-99F5-4930-8F91-725C5D0B757F}" type="presParOf" srcId="{C18EFE18-A66B-4D25-BF90-C29376829608}" destId="{4CBF4F3B-4844-477E-B8C9-46F35A947AD9}" srcOrd="12" destOrd="0" presId="urn:microsoft.com/office/officeart/2005/8/layout/cycle6"/>
    <dgm:cxn modelId="{5471AA0B-404B-470E-B4F2-00F15AC9E358}" type="presParOf" srcId="{C18EFE18-A66B-4D25-BF90-C29376829608}" destId="{19EC622E-F6B7-4AAE-8472-406DE8349EC8}" srcOrd="13" destOrd="0" presId="urn:microsoft.com/office/officeart/2005/8/layout/cycle6"/>
    <dgm:cxn modelId="{BCEBDC44-8F0D-485C-89AD-72D3C796013C}" type="presParOf" srcId="{C18EFE18-A66B-4D25-BF90-C29376829608}" destId="{55356DF9-5150-4C07-B7DA-31F86A95371C}" srcOrd="14" destOrd="0" presId="urn:microsoft.com/office/officeart/2005/8/layout/cycle6"/>
    <dgm:cxn modelId="{C204628E-F067-4B7F-8691-87B6B6DBB113}" type="presParOf" srcId="{C18EFE18-A66B-4D25-BF90-C29376829608}" destId="{C51D02CF-A6CF-45A1-8B27-6B8710B35719}" srcOrd="15" destOrd="0" presId="urn:microsoft.com/office/officeart/2005/8/layout/cycle6"/>
    <dgm:cxn modelId="{86BAC796-692A-4CFA-9DCC-06C92138DEF0}" type="presParOf" srcId="{C18EFE18-A66B-4D25-BF90-C29376829608}" destId="{4B2DFC22-7226-4C65-8D83-5A9DAF101F12}" srcOrd="16" destOrd="0" presId="urn:microsoft.com/office/officeart/2005/8/layout/cycle6"/>
    <dgm:cxn modelId="{F6049F53-BD7C-45D7-9917-5566A0CBE4D8}" type="presParOf" srcId="{C18EFE18-A66B-4D25-BF90-C29376829608}" destId="{7A911A33-BD38-4B63-860E-CAA75BDB4603}" srcOrd="17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4150F-539A-404D-8AD4-8DB6A632C5FD}">
      <dsp:nvSpPr>
        <dsp:cNvPr id="0" name=""/>
        <dsp:cNvSpPr/>
      </dsp:nvSpPr>
      <dsp:spPr>
        <a:xfrm>
          <a:off x="2169756" y="2626"/>
          <a:ext cx="1403506" cy="912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Calibri" panose="020F0502020204030204" pitchFamily="34" charset="0"/>
              <a:cs typeface="Calibri" panose="020F0502020204030204" pitchFamily="34" charset="0"/>
            </a:rPr>
            <a:t>Podnebí</a:t>
          </a:r>
        </a:p>
      </dsp:txBody>
      <dsp:txXfrm>
        <a:off x="2214290" y="47160"/>
        <a:ext cx="1314438" cy="823211"/>
      </dsp:txXfrm>
    </dsp:sp>
    <dsp:sp modelId="{E4422EAB-0877-4AA5-B653-639840DBAF2F}">
      <dsp:nvSpPr>
        <dsp:cNvPr id="0" name=""/>
        <dsp:cNvSpPr/>
      </dsp:nvSpPr>
      <dsp:spPr>
        <a:xfrm>
          <a:off x="722476" y="458765"/>
          <a:ext cx="4298065" cy="4298065"/>
        </a:xfrm>
        <a:custGeom>
          <a:avLst/>
          <a:gdLst/>
          <a:ahLst/>
          <a:cxnLst/>
          <a:rect l="0" t="0" r="0" b="0"/>
          <a:pathLst>
            <a:path>
              <a:moveTo>
                <a:pt x="2859752" y="120925"/>
              </a:moveTo>
              <a:arcTo wR="2149032" hR="2149032" stAng="17358735" swAng="1500965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0758CF-46D1-4E1A-8F17-1E7F90343376}">
      <dsp:nvSpPr>
        <dsp:cNvPr id="0" name=""/>
        <dsp:cNvSpPr/>
      </dsp:nvSpPr>
      <dsp:spPr>
        <a:xfrm>
          <a:off x="4030873" y="1077142"/>
          <a:ext cx="1403506" cy="912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Calibri" panose="020F0502020204030204" pitchFamily="34" charset="0"/>
              <a:cs typeface="Calibri" panose="020F0502020204030204" pitchFamily="34" charset="0"/>
            </a:rPr>
            <a:t>Původní podoba</a:t>
          </a:r>
        </a:p>
      </dsp:txBody>
      <dsp:txXfrm>
        <a:off x="4075407" y="1121676"/>
        <a:ext cx="1314438" cy="823211"/>
      </dsp:txXfrm>
    </dsp:sp>
    <dsp:sp modelId="{B05EEF81-B461-4DF5-9765-235F6904F47A}">
      <dsp:nvSpPr>
        <dsp:cNvPr id="0" name=""/>
        <dsp:cNvSpPr/>
      </dsp:nvSpPr>
      <dsp:spPr>
        <a:xfrm>
          <a:off x="722476" y="458765"/>
          <a:ext cx="4298065" cy="4298065"/>
        </a:xfrm>
        <a:custGeom>
          <a:avLst/>
          <a:gdLst/>
          <a:ahLst/>
          <a:cxnLst/>
          <a:rect l="0" t="0" r="0" b="0"/>
          <a:pathLst>
            <a:path>
              <a:moveTo>
                <a:pt x="4210699" y="1542510"/>
              </a:moveTo>
              <a:arcTo wR="2149032" hR="2149032" stAng="20616398" swAng="1967203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141024-C57C-4F0B-9DB9-499DCCA91F75}">
      <dsp:nvSpPr>
        <dsp:cNvPr id="0" name=""/>
        <dsp:cNvSpPr/>
      </dsp:nvSpPr>
      <dsp:spPr>
        <a:xfrm>
          <a:off x="4030873" y="3226175"/>
          <a:ext cx="1403506" cy="912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Calibri" panose="020F0502020204030204" pitchFamily="34" charset="0"/>
              <a:cs typeface="Calibri" panose="020F0502020204030204" pitchFamily="34" charset="0"/>
            </a:rPr>
            <a:t>Fauna</a:t>
          </a:r>
        </a:p>
      </dsp:txBody>
      <dsp:txXfrm>
        <a:off x="4075407" y="3270709"/>
        <a:ext cx="1314438" cy="823211"/>
      </dsp:txXfrm>
    </dsp:sp>
    <dsp:sp modelId="{2AE09F48-D6BB-4A21-A2EF-2E8949E79449}">
      <dsp:nvSpPr>
        <dsp:cNvPr id="0" name=""/>
        <dsp:cNvSpPr/>
      </dsp:nvSpPr>
      <dsp:spPr>
        <a:xfrm>
          <a:off x="722476" y="458765"/>
          <a:ext cx="4298065" cy="4298065"/>
        </a:xfrm>
        <a:custGeom>
          <a:avLst/>
          <a:gdLst/>
          <a:ahLst/>
          <a:cxnLst/>
          <a:rect l="0" t="0" r="0" b="0"/>
          <a:pathLst>
            <a:path>
              <a:moveTo>
                <a:pt x="3650709" y="3686337"/>
              </a:moveTo>
              <a:arcTo wR="2149032" hR="2149032" stAng="2740301" swAng="1500965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6E73A-4E9F-491A-905C-86F7F0AA1B3F}">
      <dsp:nvSpPr>
        <dsp:cNvPr id="0" name=""/>
        <dsp:cNvSpPr/>
      </dsp:nvSpPr>
      <dsp:spPr>
        <a:xfrm>
          <a:off x="2169756" y="4300691"/>
          <a:ext cx="1403506" cy="912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Calibri" panose="020F0502020204030204" pitchFamily="34" charset="0"/>
              <a:cs typeface="Calibri" panose="020F0502020204030204" pitchFamily="34" charset="0"/>
            </a:rPr>
            <a:t>Flora</a:t>
          </a:r>
        </a:p>
      </dsp:txBody>
      <dsp:txXfrm>
        <a:off x="2214290" y="4345225"/>
        <a:ext cx="1314438" cy="823211"/>
      </dsp:txXfrm>
    </dsp:sp>
    <dsp:sp modelId="{F8EE25E0-E524-4053-9673-DDD791D8ED6C}">
      <dsp:nvSpPr>
        <dsp:cNvPr id="0" name=""/>
        <dsp:cNvSpPr/>
      </dsp:nvSpPr>
      <dsp:spPr>
        <a:xfrm>
          <a:off x="722476" y="458765"/>
          <a:ext cx="4298065" cy="4298065"/>
        </a:xfrm>
        <a:custGeom>
          <a:avLst/>
          <a:gdLst/>
          <a:ahLst/>
          <a:cxnLst/>
          <a:rect l="0" t="0" r="0" b="0"/>
          <a:pathLst>
            <a:path>
              <a:moveTo>
                <a:pt x="1438312" y="4177139"/>
              </a:moveTo>
              <a:arcTo wR="2149032" hR="2149032" stAng="6558735" swAng="1500965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BF4F3B-4844-477E-B8C9-46F35A947AD9}">
      <dsp:nvSpPr>
        <dsp:cNvPr id="0" name=""/>
        <dsp:cNvSpPr/>
      </dsp:nvSpPr>
      <dsp:spPr>
        <a:xfrm>
          <a:off x="308639" y="3226175"/>
          <a:ext cx="1403506" cy="912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Calibri" panose="020F0502020204030204" pitchFamily="34" charset="0"/>
              <a:cs typeface="Calibri" panose="020F0502020204030204" pitchFamily="34" charset="0"/>
            </a:rPr>
            <a:t>Vliv člověka</a:t>
          </a:r>
        </a:p>
      </dsp:txBody>
      <dsp:txXfrm>
        <a:off x="353173" y="3270709"/>
        <a:ext cx="1314438" cy="823211"/>
      </dsp:txXfrm>
    </dsp:sp>
    <dsp:sp modelId="{55356DF9-5150-4C07-B7DA-31F86A95371C}">
      <dsp:nvSpPr>
        <dsp:cNvPr id="0" name=""/>
        <dsp:cNvSpPr/>
      </dsp:nvSpPr>
      <dsp:spPr>
        <a:xfrm>
          <a:off x="722476" y="458765"/>
          <a:ext cx="4298065" cy="4298065"/>
        </a:xfrm>
        <a:custGeom>
          <a:avLst/>
          <a:gdLst/>
          <a:ahLst/>
          <a:cxnLst/>
          <a:rect l="0" t="0" r="0" b="0"/>
          <a:pathLst>
            <a:path>
              <a:moveTo>
                <a:pt x="87365" y="2755554"/>
              </a:moveTo>
              <a:arcTo wR="2149032" hR="2149032" stAng="9816398" swAng="1967203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D02CF-A6CF-45A1-8B27-6B8710B35719}">
      <dsp:nvSpPr>
        <dsp:cNvPr id="0" name=""/>
        <dsp:cNvSpPr/>
      </dsp:nvSpPr>
      <dsp:spPr>
        <a:xfrm>
          <a:off x="308639" y="1077142"/>
          <a:ext cx="1403506" cy="9122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Calibri" panose="020F0502020204030204" pitchFamily="34" charset="0"/>
              <a:cs typeface="Calibri" panose="020F0502020204030204" pitchFamily="34" charset="0"/>
            </a:rPr>
            <a:t>Záchrana pralesů</a:t>
          </a:r>
        </a:p>
      </dsp:txBody>
      <dsp:txXfrm>
        <a:off x="353173" y="1121676"/>
        <a:ext cx="1314438" cy="823211"/>
      </dsp:txXfrm>
    </dsp:sp>
    <dsp:sp modelId="{7A911A33-BD38-4B63-860E-CAA75BDB4603}">
      <dsp:nvSpPr>
        <dsp:cNvPr id="0" name=""/>
        <dsp:cNvSpPr/>
      </dsp:nvSpPr>
      <dsp:spPr>
        <a:xfrm>
          <a:off x="722476" y="458765"/>
          <a:ext cx="4298065" cy="4298065"/>
        </a:xfrm>
        <a:custGeom>
          <a:avLst/>
          <a:gdLst/>
          <a:ahLst/>
          <a:cxnLst/>
          <a:rect l="0" t="0" r="0" b="0"/>
          <a:pathLst>
            <a:path>
              <a:moveTo>
                <a:pt x="647355" y="611727"/>
              </a:moveTo>
              <a:arcTo wR="2149032" hR="2149032" stAng="13540301" swAng="1500965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F8D3426-6789-42E3-A758-8D39DD3D69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B13553-C066-44D4-9093-7C12912780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8DC4E-0DFB-4355-B0D3-A431437C8233}" type="datetimeFigureOut">
              <a:rPr lang="cs-CZ" smtClean="0"/>
              <a:t>26.03.2020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8EAE64A-4191-4B45-B50A-59F804B8DC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B403A91-86E7-4EAD-A5B3-92E2A37E69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CB66F-23A3-4FF2-BE89-103D6CCEF5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52530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DFAFB-1523-4F00-8059-26B947CB7AB5}" type="datetimeFigureOut">
              <a:rPr lang="cs-CZ" noProof="0" smtClean="0"/>
              <a:t>26.03.2020</a:t>
            </a:fld>
            <a:endParaRPr lang="cs-CZ" noProof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/>
              <a:t>Upravte styly předlohy textu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179E0-48D5-47E5-832E-25E2B497034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2361585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179E0-48D5-47E5-832E-25E2B497034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34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179E0-48D5-47E5-832E-25E2B497034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21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179E0-48D5-47E5-832E-25E2B497034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602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179E0-48D5-47E5-832E-25E2B497034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971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CB0E882A-2821-4693-A2C3-67E6F2F3321F}" type="datetime1">
              <a:rPr lang="cs-CZ" noProof="0" smtClean="0"/>
              <a:t>26.03.2020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cs-CZ" noProof="0"/>
              <a:t>
             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5889DF-3970-4DF2-9B69-3ACF2EC7B94C}" type="datetime1">
              <a:rPr lang="cs-CZ" noProof="0" smtClean="0"/>
              <a:t>26.03.2020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cs-CZ" noProof="0"/>
              <a:t>Kliknutím lze upravit styl.</a:t>
            </a:r>
            <a:endParaRPr lang="cs" noProof="0"/>
          </a:p>
        </p:txBody>
      </p:sp>
      <p:sp>
        <p:nvSpPr>
          <p:cNvPr id="3" name="Zástupný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" noProof="0"/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E36CE2-1B19-443D-9DE6-0BBC1B657CAF}" type="datetime1">
              <a:rPr lang="cs-CZ" noProof="0" smtClean="0"/>
              <a:t>26.03.2020</a:t>
            </a:fld>
            <a:endParaRPr lang="en-US" noProof="0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" noProof="0"/>
              <a:t>
             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6BE20A-640A-4024-A71B-A36106A906CE}" type="datetime1">
              <a:rPr lang="cs-CZ" noProof="0" smtClean="0"/>
              <a:t>26.03.2020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14CE18-734D-4203-9EC6-A69F559AA1A9}" type="datetime1">
              <a:rPr lang="cs-CZ" noProof="0" smtClean="0"/>
              <a:t>26.03.2020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  <p:cxnSp>
        <p:nvCxnSpPr>
          <p:cNvPr id="7" name="Přímá spojnice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 hasCustomPrompt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7BF09B-B79C-4DA3-81AC-3AD4B86BC4AD}" type="datetime1">
              <a:rPr lang="cs-CZ" noProof="0" smtClean="0"/>
              <a:t>26.03.2020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 hasCustomPrompt="1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 hasCustomPrompt="1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7" name="Zástupné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9A8D91-360C-451D-9409-1612E017A56F}" type="datetime1">
              <a:rPr lang="cs-CZ" noProof="0" smtClean="0"/>
              <a:t>26.03.2020</a:t>
            </a:fld>
            <a:endParaRPr lang="cs-CZ" noProof="0"/>
          </a:p>
        </p:txBody>
      </p:sp>
      <p:sp>
        <p:nvSpPr>
          <p:cNvPr id="8" name="Zástupné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é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9589B6-5BD7-46D4-8BC4-ED48852AF800}" type="datetime1">
              <a:rPr lang="cs-CZ" noProof="0" smtClean="0"/>
              <a:t>26.03.2020</a:t>
            </a:fld>
            <a:endParaRPr lang="cs-CZ" noProof="0"/>
          </a:p>
        </p:txBody>
      </p:sp>
      <p:sp>
        <p:nvSpPr>
          <p:cNvPr id="4" name="Zástupné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8CCA72-CDCD-4EFD-9A99-97966275F23A}" type="datetime1">
              <a:rPr lang="cs-CZ" noProof="0" smtClean="0"/>
              <a:t>26.03.2020</a:t>
            </a:fld>
            <a:endParaRPr lang="cs-CZ" noProof="0"/>
          </a:p>
        </p:txBody>
      </p:sp>
      <p:sp>
        <p:nvSpPr>
          <p:cNvPr id="3" name="Zástupné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B68CE0-30E4-4C02-B9AB-83684CACFB2C}" type="datetime1">
              <a:rPr lang="cs-CZ" noProof="0" smtClean="0"/>
              <a:t>26.03.2020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5" name="Zástupné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D74464-F219-4B7D-BC0D-841A1BB1E643}" type="datetime1">
              <a:rPr lang="cs-CZ" noProof="0" smtClean="0"/>
              <a:t>26.03.2020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
              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é datum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D6402DA5-2844-4931-B479-FDE5FEF742AD}" type="datetime1">
              <a:rPr lang="cs-CZ" noProof="0" smtClean="0"/>
              <a:t>26.03.2020</a:t>
            </a:fld>
            <a:endParaRPr lang="cs-CZ" noProof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noProof="0"/>
              <a:t>
              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f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Přímá spojnice 41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 rtlCol="0">
            <a:normAutofit/>
          </a:bodyPr>
          <a:lstStyle/>
          <a:p>
            <a:pPr rtl="0"/>
            <a:r>
              <a:rPr lang="cs-CZ" sz="6100" cap="none" dirty="0">
                <a:latin typeface="Calibri" panose="020F0502020204030204" pitchFamily="34" charset="0"/>
                <a:cs typeface="Calibri" panose="020F0502020204030204" pitchFamily="34" charset="0"/>
              </a:rPr>
              <a:t>Deštné pralesy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8293"/>
            <a:ext cx="8767860" cy="553690"/>
          </a:xfrm>
        </p:spPr>
        <p:txBody>
          <a:bodyPr rtlCol="0">
            <a:normAutofit/>
          </a:bodyPr>
          <a:lstStyle/>
          <a:p>
            <a:pPr rtl="0"/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Filip Hrouda, Jakub Vlastník, Jan Martan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CA3EA509-10CB-401F-98EC-CA3F507AD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89" y="354147"/>
            <a:ext cx="11467070" cy="415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A5D76-0B0B-4AE4-BF81-83EBE94AC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53" y="701040"/>
            <a:ext cx="9875520" cy="1356360"/>
          </a:xfrm>
        </p:spPr>
        <p:txBody>
          <a:bodyPr/>
          <a:lstStyle/>
          <a:p>
            <a:r>
              <a:rPr lang="cs-CZ" dirty="0"/>
              <a:t>A já jsem psal  OKAPI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3AB5DE6-312F-48CC-911B-836B7F86E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955" y="1930884"/>
            <a:ext cx="3808150" cy="444585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93D4FD-BF49-440B-8392-D20C23BB6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713" y="1930884"/>
            <a:ext cx="5120140" cy="444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FE90FD-C027-4F5A-96F4-53ED0E184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21970"/>
            <a:ext cx="9875520" cy="1356360"/>
          </a:xfrm>
        </p:spPr>
        <p:txBody>
          <a:bodyPr/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Flora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46F077-2CDA-4DFA-A6E9-0F7F09E84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2114550"/>
            <a:ext cx="6572250" cy="40386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nejrozmanitější prostředí na planetě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rozloha deštných pralesů 15-17 milionů km2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převažují stromy a liány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v Amazonském deštném pralese roste až 200 druhů stromů a v korunách stromů téměř 30 druhů dalších rostlin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unikátní jsou lekníny o průměru až 3m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stromy dosahují výšky až 60m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masožravé rostliny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4E7C9C-5C0D-4FEB-BD38-AEB76A105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26" y="4705321"/>
            <a:ext cx="3074298" cy="188597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93DA8DA-817D-4EEB-9173-B986BC8D8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575" y="285750"/>
            <a:ext cx="4243388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83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2266B730-729B-4DA7-8182-78A8C2994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749" y="191502"/>
            <a:ext cx="4208119" cy="643430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8B0F755-3C43-4146-AFBE-7EFD227AA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439" y="194713"/>
            <a:ext cx="3609456" cy="289283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03EBC3D-40A3-4F64-9F6B-7C30D9165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82" y="194713"/>
            <a:ext cx="4396357" cy="351042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62646B-99D4-4985-B8CC-CCA842084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D21A0DC-8CFC-4D79-AEF1-960ECA9BA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5" y="1429228"/>
            <a:ext cx="3275692" cy="525424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3276C4C-8DFF-4528-BCB9-7C6157961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247" y="2998938"/>
            <a:ext cx="5425415" cy="3626872"/>
          </a:xfrm>
          <a:prstGeom prst="rect">
            <a:avLst/>
          </a:prstGeom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1BDDD086-E808-45FB-B8E2-326464E90AA4}"/>
              </a:ext>
            </a:extLst>
          </p:cNvPr>
          <p:cNvSpPr/>
          <p:nvPr/>
        </p:nvSpPr>
        <p:spPr>
          <a:xfrm>
            <a:off x="307988" y="3770452"/>
            <a:ext cx="115153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86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FE90FD-C027-4F5A-96F4-53ED0E184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385011"/>
            <a:ext cx="9875520" cy="1356360"/>
          </a:xfrm>
        </p:spPr>
        <p:txBody>
          <a:bodyPr/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Vliv člověka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46F077-2CDA-4DFA-A6E9-0F7F09E84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400" y="1564105"/>
            <a:ext cx="5581649" cy="490888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kácení pro vzácné a kvalitní dřevo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místní zemědělci vypalují lesy pro rozšíření zemědělské půdy (pěstování dobytka)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za posledních 100 let bylo vykáceno/vypáleno přes 50% rozlohy všech deštných pralesů (povrchové doly)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           - globální oteplování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           - ubývání živočichů</a:t>
            </a: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           - úbytek kultury (místní domorodci)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využívání vodních toků jako způsobů dopravy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95C3FD5C-67F2-4B7B-AEA6-D418BF95E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098" y="290512"/>
            <a:ext cx="6167186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5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4ACB2E-3E55-42BE-90C0-A35366A5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3201495-0530-479B-B518-593C6B336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76726"/>
            <a:ext cx="5873923" cy="6304547"/>
          </a:xfr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21EC40-77B1-4403-84B6-652FD201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77" y="276726"/>
            <a:ext cx="5873923" cy="63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39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68050-28A9-4986-9003-3DED12FD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68" y="549442"/>
            <a:ext cx="9875520" cy="1356360"/>
          </a:xfrm>
        </p:spPr>
        <p:txBody>
          <a:bodyPr/>
          <a:lstStyle/>
          <a:p>
            <a:r>
              <a:rPr lang="cs-CZ" dirty="0"/>
              <a:t>Záchrana deštných pralesů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9B47AB-807C-4FFE-B3D7-7BA0B1E4D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168" y="2172502"/>
            <a:ext cx="5811253" cy="40386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existuje mnoho organizací bojujících za záchranu deštných pralesů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nejznámější je celosvětově působící společnost </a:t>
            </a:r>
            <a:r>
              <a:rPr lang="cs-CZ" i="1" dirty="0">
                <a:solidFill>
                  <a:schemeClr val="tx1"/>
                </a:solidFill>
              </a:rPr>
              <a:t>Greenpeace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také česko-indonéský projekt </a:t>
            </a:r>
            <a:r>
              <a:rPr lang="cs-CZ" i="1" dirty="0">
                <a:solidFill>
                  <a:schemeClr val="tx1"/>
                </a:solidFill>
              </a:rPr>
              <a:t>Green </a:t>
            </a:r>
            <a:r>
              <a:rPr lang="cs-CZ" i="1" dirty="0" err="1">
                <a:solidFill>
                  <a:schemeClr val="tx1"/>
                </a:solidFill>
              </a:rPr>
              <a:t>Life</a:t>
            </a:r>
            <a:endParaRPr lang="cs-CZ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iniciativy na vykupování pralesů od místních obyvatel a tím jejich ochrana před těžbou a vypalováním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FA42303-F3B4-403C-B460-16FFCA85A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253" y="282742"/>
            <a:ext cx="4957009" cy="629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89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89" y="224189"/>
            <a:ext cx="10376855" cy="1356360"/>
          </a:xfrm>
        </p:spPr>
        <p:txBody>
          <a:bodyPr rtlCol="0">
            <a:normAutofit/>
          </a:bodyPr>
          <a:lstStyle/>
          <a:p>
            <a:pPr algn="ctr" rtl="0"/>
            <a:r>
              <a:rPr lang="cs-CZ" sz="5400" b="1" dirty="0">
                <a:solidFill>
                  <a:srgbClr val="FFFFFF"/>
                </a:solidFill>
              </a:rPr>
              <a:t>Děkujeme za pozornost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60" y="6260032"/>
            <a:ext cx="9254824" cy="356937"/>
          </a:xfrm>
        </p:spPr>
        <p:txBody>
          <a:bodyPr rtlCol="0">
            <a:normAutofit/>
          </a:bodyPr>
          <a:lstStyle/>
          <a:p>
            <a:pPr rtl="0"/>
            <a:r>
              <a:rPr lang="cs-CZ" sz="1800" dirty="0">
                <a:solidFill>
                  <a:srgbClr val="FFFFFF"/>
                </a:solidFill>
              </a:rPr>
              <a:t>Zdroje –  Google, Wikipedie</a:t>
            </a: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714EB9-9E43-43A6-B869-8B226850B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7" y="1756611"/>
            <a:ext cx="11628386" cy="447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6B66E79-33CA-4B9B-8641-AEDFD40023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6727607"/>
              </p:ext>
            </p:extLst>
          </p:nvPr>
        </p:nvGraphicFramePr>
        <p:xfrm>
          <a:off x="580858" y="906926"/>
          <a:ext cx="5743019" cy="5215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Obrázek 22">
            <a:extLst>
              <a:ext uri="{FF2B5EF4-FFF2-40B4-BE49-F238E27FC236}">
                <a16:creationId xmlns:a16="http://schemas.microsoft.com/office/drawing/2014/main" id="{A6BF50FA-B823-44D8-9882-74952B642E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8870" y="228600"/>
            <a:ext cx="543098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62646B-99D4-4985-B8CC-CCA842084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60" y="1762125"/>
            <a:ext cx="9872871" cy="403860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Rovníková oblast země</a:t>
            </a: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Trvalé vlhko</a:t>
            </a: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Vysoká teplota (25-28°C)</a:t>
            </a: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Velmi časté srážky (1700–25000 mm ročně)</a:t>
            </a: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Vlhkost vzduchu až 100%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789700C-ACE4-4051-A8E3-BA88DB64FF9E}"/>
              </a:ext>
            </a:extLst>
          </p:cNvPr>
          <p:cNvSpPr/>
          <p:nvPr/>
        </p:nvSpPr>
        <p:spPr>
          <a:xfrm>
            <a:off x="-4107604" y="569327"/>
            <a:ext cx="117434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Podnebí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DBC2D65-4F16-4C4E-A0FB-ADB8A06D0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4003237"/>
            <a:ext cx="2302565" cy="257110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06B5D90-1152-440A-BADA-32AE0B2D6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1500187"/>
            <a:ext cx="53816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3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73F987-DB2D-4D19-8D0D-CAA46F0B9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6450" y="701040"/>
            <a:ext cx="9875520" cy="1356360"/>
          </a:xfrm>
        </p:spPr>
        <p:txBody>
          <a:bodyPr/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Původní podoba</a:t>
            </a:r>
            <a:b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0C0D39-EA17-4946-9B7A-9CE253B7F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45368"/>
            <a:ext cx="7321217" cy="4038600"/>
          </a:xfrm>
        </p:spPr>
        <p:txBody>
          <a:bodyPr/>
          <a:lstStyle/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nevznikl působením člověka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zalesněný biom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zdroj přírodních léků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ovlivňují složení atmosféry a důležitou součástí biosféry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například stáří Amazonského deštného pralesa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     se odhaduje na 55 milionů let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AEE71F0-7FE3-42A6-B61A-DB4B3423D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025" y="701040"/>
            <a:ext cx="3439476" cy="55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18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D47B83-9FF3-45D1-8F1B-BE3970DD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17" y="609600"/>
            <a:ext cx="9875520" cy="1356360"/>
          </a:xfrm>
        </p:spPr>
        <p:txBody>
          <a:bodyPr/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Fauna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DAB21D-C83B-4E2E-9A80-CFCA9142F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4" y="2298863"/>
            <a:ext cx="6581272" cy="40386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druhově nejrozmanitější prostředí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v Amazonském deštném pralese žije téměř 100.000 druhů  savců plazů a ptáků a téměř 270.000 druhů hmyzu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v Konžském deštném pralese žije například 39 endemických druhů  (to znamená nevyskytujících se nikde jinde na planetě)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F37EABD-6027-4CD8-8B68-D7F75F83F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26" y="407209"/>
            <a:ext cx="3934327" cy="626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53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CA06946-AE46-4003-A293-00D604726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266" y="1980182"/>
            <a:ext cx="3892906" cy="468200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955447F-AD68-4EC1-B81D-9CC6CB3DA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509" y="213842"/>
            <a:ext cx="6555225" cy="436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9523E65-5E18-486B-80ED-50A908DD1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587" y="213842"/>
            <a:ext cx="4660853" cy="304370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5B6AE72-EB15-4D62-9612-EE56B7486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1512" y="4495800"/>
            <a:ext cx="3466222" cy="216638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17012BB-AFE4-4F19-9E4A-E9047B4B61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265" y="213842"/>
            <a:ext cx="2662321" cy="199432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2A7E042-E0AF-4B39-A585-F5D0B2CBE2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8534" y="3257548"/>
            <a:ext cx="5014932" cy="3398023"/>
          </a:xfrm>
          <a:prstGeom prst="rect">
            <a:avLst/>
          </a:prstGeom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1B0184A0-07B7-44D0-AE0D-60F12CEA762F}"/>
              </a:ext>
            </a:extLst>
          </p:cNvPr>
          <p:cNvSpPr/>
          <p:nvPr/>
        </p:nvSpPr>
        <p:spPr>
          <a:xfrm>
            <a:off x="310731" y="3290131"/>
            <a:ext cx="10652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4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C5B010-F8A7-4B28-8F01-FB4B9676B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572" y="1945105"/>
            <a:ext cx="3705726" cy="1356360"/>
          </a:xfrm>
        </p:spPr>
        <p:txBody>
          <a:bodyPr/>
          <a:lstStyle/>
          <a:p>
            <a:r>
              <a:rPr lang="cs-CZ" dirty="0"/>
              <a:t>A také okapi….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D52AD1-E7A0-47A7-B447-9FB37BF1E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1878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1706EC-5C41-4A61-A177-4787D539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568" y="393944"/>
            <a:ext cx="9875520" cy="1356360"/>
          </a:xfrm>
        </p:spPr>
        <p:txBody>
          <a:bodyPr/>
          <a:lstStyle/>
          <a:p>
            <a:r>
              <a:rPr lang="cs-CZ" dirty="0"/>
              <a:t>doufám, že tě nenapadlo toto….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8492FD2-C4EB-4532-80EF-6ED41D554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5053" y="1750304"/>
            <a:ext cx="8109284" cy="4541200"/>
          </a:xfrm>
        </p:spPr>
      </p:pic>
    </p:spTree>
    <p:extLst>
      <p:ext uri="{BB962C8B-B14F-4D97-AF65-F5344CB8AC3E}">
        <p14:creationId xmlns:p14="http://schemas.microsoft.com/office/powerpoint/2010/main" val="256700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5B1D0-8236-4DF1-8C55-976AAA4B9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32" y="1362777"/>
            <a:ext cx="6612482" cy="1356360"/>
          </a:xfrm>
        </p:spPr>
        <p:txBody>
          <a:bodyPr/>
          <a:lstStyle/>
          <a:p>
            <a:r>
              <a:rPr lang="cs-CZ" dirty="0"/>
              <a:t>…..protože toto jsou okapy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8506D40-8032-4513-9EF0-8487829B7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6272" y="561474"/>
            <a:ext cx="3869894" cy="2542674"/>
          </a:xfrm>
        </p:spPr>
      </p:pic>
    </p:spTree>
    <p:extLst>
      <p:ext uri="{BB962C8B-B14F-4D97-AF65-F5344CB8AC3E}">
        <p14:creationId xmlns:p14="http://schemas.microsoft.com/office/powerpoint/2010/main" val="2560962650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65EBD3-98B5-4FD2-8FAF-5D4022A9F7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Turistika (design Fazeta)</Template>
  <TotalTime>0</TotalTime>
  <Words>295</Words>
  <Application>Microsoft Office PowerPoint</Application>
  <PresentationFormat>Širokoúhlá obrazovka</PresentationFormat>
  <Paragraphs>62</Paragraphs>
  <Slides>16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Corbel</vt:lpstr>
      <vt:lpstr>Základ</vt:lpstr>
      <vt:lpstr>Deštné pralesy </vt:lpstr>
      <vt:lpstr>Prezentace aplikace PowerPoint</vt:lpstr>
      <vt:lpstr>Prezentace aplikace PowerPoint</vt:lpstr>
      <vt:lpstr>                      Původní podoba </vt:lpstr>
      <vt:lpstr>Fauna</vt:lpstr>
      <vt:lpstr>Prezentace aplikace PowerPoint</vt:lpstr>
      <vt:lpstr>A také okapi….</vt:lpstr>
      <vt:lpstr>doufám, že tě nenapadlo toto….</vt:lpstr>
      <vt:lpstr>…..protože toto jsou okapy </vt:lpstr>
      <vt:lpstr>A já jsem psal  OKAPI</vt:lpstr>
      <vt:lpstr>Flora</vt:lpstr>
      <vt:lpstr>Prezentace aplikace PowerPoint</vt:lpstr>
      <vt:lpstr>Vliv člověka</vt:lpstr>
      <vt:lpstr>Prezentace aplikace PowerPoint</vt:lpstr>
      <vt:lpstr>Záchrana deštných pralesů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2020-03-26T07:52:21Z</dcterms:created>
  <dcterms:modified xsi:type="dcterms:W3CDTF">2020-03-27T09:58:41Z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