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1" r:id="rId2"/>
    <p:sldId id="269" r:id="rId3"/>
    <p:sldId id="270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75306-4883-4FC2-8895-FD65D53DC535}" type="datetimeFigureOut">
              <a:rPr lang="cs-CZ" smtClean="0"/>
              <a:t>27.01.2024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01F76-2743-4005-8521-92252D66F8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50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8F1A8-2D7F-4FE4-BCFD-592AD324F5B4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5AEAF-2403-42EC-AA6A-98AC84E25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CC5BC-09BF-4361-AB83-28B037B54C72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E9CC8-6D1D-4229-83D6-BF4A21743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FFD1-85D5-46DE-991F-D12C1C6505BE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A78D6-FCF8-422F-95CB-99FBB2A9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32B85-2256-41D1-AA3F-6E9AB387353D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A382A-623E-48AF-A342-009602B66E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3FEC-781A-4ECE-B942-79167EB17329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48612-35B1-40FF-A0DF-AA7D67298A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8E26C-0D48-445E-A217-C36B0381E806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24964-4463-4CA8-8C2C-53DE1DD987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4217B-CA70-40B6-8EC4-5133C27DCF2F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D869-3CAC-49EA-8AEC-FC8CB36C9D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38611-ACA5-4A38-90F6-E148DE67AF0D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39D3-D8E4-40F4-9AE3-5E45C6D9F8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3367B-EE6F-4B7D-B454-7C9F39CBBA2C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CA1D2-8376-4EE6-9CD2-AB61A821B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1ED7-1A2D-4526-9D6D-60B8593B39A0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36EE-7646-447A-B63A-EAC47C5FCC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23336-C10A-4E6B-800C-5A72010AFA7B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BBFEC-23B3-4369-AE1D-71C7B572D3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4ACCA3-EB90-4A27-984E-2C7338A40F6C}" type="datetimeFigureOut">
              <a:rPr lang="cs-CZ"/>
              <a:pPr>
                <a:defRPr/>
              </a:pPr>
              <a:t>27.01.2024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CB27E0-2864-49E1-A1DC-2A83292B84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9941" y="2258219"/>
            <a:ext cx="7772400" cy="1470025"/>
          </a:xfrm>
        </p:spPr>
        <p:txBody>
          <a:bodyPr/>
          <a:lstStyle/>
          <a:p>
            <a:pPr eaLnBrk="1" hangingPunct="1"/>
            <a:r>
              <a:rPr lang="cs-CZ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ROSTLINY LESA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DDCE4BE-6DA1-4E3E-A9BA-D56533BA8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98216"/>
            <a:ext cx="3143250" cy="2352675"/>
          </a:xfrm>
          <a:prstGeom prst="rect">
            <a:avLst/>
          </a:prstGeom>
        </p:spPr>
      </p:pic>
      <p:pic>
        <p:nvPicPr>
          <p:cNvPr id="1028" name="Picture 4" descr="Kunratický les">
            <a:extLst>
              <a:ext uri="{FF2B5EF4-FFF2-40B4-BE49-F238E27FC236}">
                <a16:creationId xmlns:a16="http://schemas.microsoft.com/office/drawing/2014/main" id="{B9A0EC78-9B28-439E-9B73-67D0EE5D0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664" y="98216"/>
            <a:ext cx="3543185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Tajná mapa hub: rostou a bude to lepší. Sledujte, kde pršelo, radí  mykologové - iDNES.cz">
            <a:extLst>
              <a:ext uri="{FF2B5EF4-FFF2-40B4-BE49-F238E27FC236}">
                <a16:creationId xmlns:a16="http://schemas.microsoft.com/office/drawing/2014/main" id="{52B6D425-39FC-4876-951C-0DA994DCF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375" y="3717032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rusnice borůvka – Wikipedie">
            <a:extLst>
              <a:ext uri="{FF2B5EF4-FFF2-40B4-BE49-F238E27FC236}">
                <a16:creationId xmlns:a16="http://schemas.microsoft.com/office/drawing/2014/main" id="{B77ABDE2-1473-4987-B3BF-5F74B6AB0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31" y="353557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469D29C-65C4-4F2B-9286-E60F8319A2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6537" y="4013093"/>
            <a:ext cx="2547055" cy="252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66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9D414-A1CC-492D-BA1C-93574AF4A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Rostliny v lese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063A3E-D736-478A-939E-12683676E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85" y="836712"/>
            <a:ext cx="8579296" cy="4525963"/>
          </a:xfrm>
        </p:spPr>
        <p:txBody>
          <a:bodyPr/>
          <a:lstStyle/>
          <a:p>
            <a:r>
              <a:rPr lang="cs-CZ" sz="2800" dirty="0"/>
              <a:t>les je složité společenstvo rostlin, hub a živočichů</a:t>
            </a:r>
          </a:p>
          <a:p>
            <a:r>
              <a:rPr lang="cs-CZ" sz="2800" dirty="0"/>
              <a:t>rozlišujeme lesy:</a:t>
            </a:r>
          </a:p>
          <a:p>
            <a:pPr lvl="1"/>
            <a:r>
              <a:rPr lang="cs-CZ" sz="2600" u="sng" dirty="0">
                <a:solidFill>
                  <a:srgbClr val="00B050"/>
                </a:solidFill>
              </a:rPr>
              <a:t>jehličnaté</a:t>
            </a:r>
            <a:r>
              <a:rPr lang="cs-CZ" sz="2600" dirty="0"/>
              <a:t> (roste zde smrk, jedle, borovice, modřín)</a:t>
            </a:r>
          </a:p>
          <a:p>
            <a:pPr lvl="1"/>
            <a:r>
              <a:rPr lang="cs-CZ" sz="2600" u="sng" dirty="0">
                <a:solidFill>
                  <a:srgbClr val="00B050"/>
                </a:solidFill>
              </a:rPr>
              <a:t>listnaté</a:t>
            </a:r>
            <a:r>
              <a:rPr lang="cs-CZ" sz="2600" dirty="0"/>
              <a:t> (roste zde dub, buk, bříza, javor)</a:t>
            </a:r>
          </a:p>
          <a:p>
            <a:pPr lvl="1"/>
            <a:r>
              <a:rPr lang="cs-CZ" sz="2600" u="sng" dirty="0">
                <a:solidFill>
                  <a:srgbClr val="00B050"/>
                </a:solidFill>
              </a:rPr>
              <a:t>smíšené</a:t>
            </a:r>
          </a:p>
          <a:p>
            <a:r>
              <a:rPr lang="cs-CZ" sz="2800" dirty="0"/>
              <a:t>pod stromy je lesní porost, který tvoří </a:t>
            </a:r>
            <a:r>
              <a:rPr lang="cs-CZ" sz="2800" u="sng" dirty="0">
                <a:solidFill>
                  <a:srgbClr val="00B050"/>
                </a:solidFill>
              </a:rPr>
              <a:t>keře, byliny a mechy</a:t>
            </a:r>
          </a:p>
          <a:p>
            <a:r>
              <a:rPr lang="cs-CZ" sz="2800" dirty="0"/>
              <a:t>v lesním porostu rostou i keře s chutnými plody (borůvky, brusinky, maliny, ostružiny)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/>
              <a:t>pozor na jedovaté rostliny: konvalinka vonná, rulík zlomocný, lýkovec jedovatý, vraní oko čtyřlisté</a:t>
            </a:r>
          </a:p>
        </p:txBody>
      </p:sp>
      <p:pic>
        <p:nvPicPr>
          <p:cNvPr id="3074" name="Picture 2" descr="Obraz na plátně Malina ovoce kreslené ilustrace - PIXERS.CZ">
            <a:extLst>
              <a:ext uri="{FF2B5EF4-FFF2-40B4-BE49-F238E27FC236}">
                <a16:creationId xmlns:a16="http://schemas.microsoft.com/office/drawing/2014/main" id="{A15A2771-954D-4764-A719-D7137AB25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250" y="4725144"/>
            <a:ext cx="683906" cy="78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mrk v jednom kresleném vektorovém filmu Věčný jehličnatý strom Stock  Vector od © nikiteev 264939588">
            <a:extLst>
              <a:ext uri="{FF2B5EF4-FFF2-40B4-BE49-F238E27FC236}">
                <a16:creationId xmlns:a16="http://schemas.microsoft.com/office/drawing/2014/main" id="{D62E8D31-40A3-44B0-B2F9-5EBEDE6651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8" r="18789" b="7455"/>
          <a:stretch/>
        </p:blipFill>
        <p:spPr bwMode="auto">
          <a:xfrm>
            <a:off x="7890088" y="1375247"/>
            <a:ext cx="1224136" cy="203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orůvka – Obchodiště.cz">
            <a:extLst>
              <a:ext uri="{FF2B5EF4-FFF2-40B4-BE49-F238E27FC236}">
                <a16:creationId xmlns:a16="http://schemas.microsoft.com/office/drawing/2014/main" id="{3A9B8F0A-0519-47CE-B4F5-1500F7C6FF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01"/>
          <a:stretch/>
        </p:blipFill>
        <p:spPr bwMode="auto">
          <a:xfrm>
            <a:off x="7679187" y="4019054"/>
            <a:ext cx="1210565" cy="134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81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3C954-A663-4829-AB37-ED4CCC9AF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63461-D318-4AFA-83A8-CF72D1C43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 lese rostou také </a:t>
            </a:r>
            <a:r>
              <a:rPr lang="cs-CZ" sz="2800" u="sng" dirty="0">
                <a:solidFill>
                  <a:srgbClr val="00B050"/>
                </a:solidFill>
              </a:rPr>
              <a:t>houby</a:t>
            </a:r>
            <a:r>
              <a:rPr lang="cs-CZ" sz="2800" dirty="0"/>
              <a:t> – některé jsou jedlé (hřib smrkový, kozák březový, klouzek modřínový), jiné nejedlé nebo jedovaté (muchomůrka červená, muchomůrka zelená)</a:t>
            </a:r>
          </a:p>
        </p:txBody>
      </p:sp>
      <p:pic>
        <p:nvPicPr>
          <p:cNvPr id="2050" name="Picture 2" descr="Houby jsou v České republice fenomén | Plus">
            <a:extLst>
              <a:ext uri="{FF2B5EF4-FFF2-40B4-BE49-F238E27FC236}">
                <a16:creationId xmlns:a16="http://schemas.microsoft.com/office/drawing/2014/main" id="{A4CE8439-2881-4681-918F-93EAD976D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632853"/>
            <a:ext cx="3095623" cy="173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ajná mapa hub: rostou a bude to lepší. Sledujte, kde pršelo, radí  mykologové - iDNES.cz">
            <a:extLst>
              <a:ext uri="{FF2B5EF4-FFF2-40B4-BE49-F238E27FC236}">
                <a16:creationId xmlns:a16="http://schemas.microsoft.com/office/drawing/2014/main" id="{5C4DF1E5-58F1-4B6D-8AB1-6A2B5720C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457" y="3631820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285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121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ROSTLINY LESA</vt:lpstr>
      <vt:lpstr>Rostliny v lese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DUMu</dc:title>
  <dc:creator>Iva</dc:creator>
  <cp:lastModifiedBy>Milena Tuzarová</cp:lastModifiedBy>
  <cp:revision>15</cp:revision>
  <dcterms:created xsi:type="dcterms:W3CDTF">2011-04-12T15:51:18Z</dcterms:created>
  <dcterms:modified xsi:type="dcterms:W3CDTF">2024-01-27T18:05:51Z</dcterms:modified>
</cp:coreProperties>
</file>